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973" r:id="rId2"/>
  </p:sldMasterIdLst>
  <p:notesMasterIdLst>
    <p:notesMasterId r:id="rId89"/>
  </p:notesMasterIdLst>
  <p:sldIdLst>
    <p:sldId id="256" r:id="rId3"/>
    <p:sldId id="884" r:id="rId4"/>
    <p:sldId id="609" r:id="rId5"/>
    <p:sldId id="841" r:id="rId6"/>
    <p:sldId id="830" r:id="rId7"/>
    <p:sldId id="610" r:id="rId8"/>
    <p:sldId id="886" r:id="rId9"/>
    <p:sldId id="611" r:id="rId10"/>
    <p:sldId id="612" r:id="rId11"/>
    <p:sldId id="613" r:id="rId12"/>
    <p:sldId id="831" r:id="rId13"/>
    <p:sldId id="833" r:id="rId14"/>
    <p:sldId id="832" r:id="rId15"/>
    <p:sldId id="834" r:id="rId16"/>
    <p:sldId id="853" r:id="rId17"/>
    <p:sldId id="836" r:id="rId18"/>
    <p:sldId id="837" r:id="rId19"/>
    <p:sldId id="838" r:id="rId20"/>
    <p:sldId id="867" r:id="rId21"/>
    <p:sldId id="839" r:id="rId22"/>
    <p:sldId id="842" r:id="rId23"/>
    <p:sldId id="840" r:id="rId24"/>
    <p:sldId id="843" r:id="rId25"/>
    <p:sldId id="868" r:id="rId26"/>
    <p:sldId id="869" r:id="rId27"/>
    <p:sldId id="847" r:id="rId28"/>
    <p:sldId id="845" r:id="rId29"/>
    <p:sldId id="848" r:id="rId30"/>
    <p:sldId id="865" r:id="rId31"/>
    <p:sldId id="620" r:id="rId32"/>
    <p:sldId id="874" r:id="rId33"/>
    <p:sldId id="849" r:id="rId34"/>
    <p:sldId id="846" r:id="rId35"/>
    <p:sldId id="850" r:id="rId36"/>
    <p:sldId id="851" r:id="rId37"/>
    <p:sldId id="862" r:id="rId38"/>
    <p:sldId id="870" r:id="rId39"/>
    <p:sldId id="871" r:id="rId40"/>
    <p:sldId id="872" r:id="rId41"/>
    <p:sldId id="873" r:id="rId42"/>
    <p:sldId id="877" r:id="rId43"/>
    <p:sldId id="875" r:id="rId44"/>
    <p:sldId id="878" r:id="rId45"/>
    <p:sldId id="876" r:id="rId46"/>
    <p:sldId id="864" r:id="rId47"/>
    <p:sldId id="879" r:id="rId48"/>
    <p:sldId id="885" r:id="rId49"/>
    <p:sldId id="852" r:id="rId50"/>
    <p:sldId id="854" r:id="rId51"/>
    <p:sldId id="855" r:id="rId52"/>
    <p:sldId id="856" r:id="rId53"/>
    <p:sldId id="857" r:id="rId54"/>
    <p:sldId id="858" r:id="rId55"/>
    <p:sldId id="859" r:id="rId56"/>
    <p:sldId id="860" r:id="rId57"/>
    <p:sldId id="861" r:id="rId58"/>
    <p:sldId id="866" r:id="rId59"/>
    <p:sldId id="887" r:id="rId60"/>
    <p:sldId id="888" r:id="rId61"/>
    <p:sldId id="889" r:id="rId62"/>
    <p:sldId id="890" r:id="rId63"/>
    <p:sldId id="891" r:id="rId64"/>
    <p:sldId id="892" r:id="rId65"/>
    <p:sldId id="894" r:id="rId66"/>
    <p:sldId id="893" r:id="rId67"/>
    <p:sldId id="880" r:id="rId68"/>
    <p:sldId id="881" r:id="rId69"/>
    <p:sldId id="882" r:id="rId70"/>
    <p:sldId id="883" r:id="rId71"/>
    <p:sldId id="626" r:id="rId72"/>
    <p:sldId id="823" r:id="rId73"/>
    <p:sldId id="824" r:id="rId74"/>
    <p:sldId id="825" r:id="rId75"/>
    <p:sldId id="826" r:id="rId76"/>
    <p:sldId id="827" r:id="rId77"/>
    <p:sldId id="828" r:id="rId78"/>
    <p:sldId id="829" r:id="rId79"/>
    <p:sldId id="318" r:id="rId80"/>
    <p:sldId id="319" r:id="rId81"/>
    <p:sldId id="320" r:id="rId82"/>
    <p:sldId id="321" r:id="rId83"/>
    <p:sldId id="322" r:id="rId84"/>
    <p:sldId id="323" r:id="rId85"/>
    <p:sldId id="324" r:id="rId86"/>
    <p:sldId id="698" r:id="rId87"/>
    <p:sldId id="617" r:id="rId88"/>
  </p:sldIdLst>
  <p:sldSz cx="9144000" cy="5143500" type="screen16x9"/>
  <p:notesSz cx="7010400" cy="9296400"/>
  <p:defaultTextStyle>
    <a:defPPr>
      <a:defRPr lang="fr-FR"/>
    </a:defPPr>
    <a:lvl1pPr algn="l" defTabSz="457200" rtl="0" fontAlgn="base">
      <a:spcBef>
        <a:spcPct val="0"/>
      </a:spcBef>
      <a:spcAft>
        <a:spcPct val="0"/>
      </a:spcAft>
      <a:defRPr kern="1200">
        <a:solidFill>
          <a:schemeClr val="tx1"/>
        </a:solidFill>
        <a:latin typeface="Century Gothic" panose="020B0502020202020204" pitchFamily="34" charset="0"/>
        <a:ea typeface="+mn-ea"/>
        <a:cs typeface="Arial" panose="020B0604020202020204" pitchFamily="34" charset="0"/>
      </a:defRPr>
    </a:lvl1pPr>
    <a:lvl2pPr marL="457200" algn="l" defTabSz="457200" rtl="0" fontAlgn="base">
      <a:spcBef>
        <a:spcPct val="0"/>
      </a:spcBef>
      <a:spcAft>
        <a:spcPct val="0"/>
      </a:spcAft>
      <a:defRPr kern="1200">
        <a:solidFill>
          <a:schemeClr val="tx1"/>
        </a:solidFill>
        <a:latin typeface="Century Gothic" panose="020B0502020202020204" pitchFamily="34" charset="0"/>
        <a:ea typeface="+mn-ea"/>
        <a:cs typeface="Arial" panose="020B0604020202020204" pitchFamily="34" charset="0"/>
      </a:defRPr>
    </a:lvl2pPr>
    <a:lvl3pPr marL="914400" algn="l" defTabSz="457200" rtl="0" fontAlgn="base">
      <a:spcBef>
        <a:spcPct val="0"/>
      </a:spcBef>
      <a:spcAft>
        <a:spcPct val="0"/>
      </a:spcAft>
      <a:defRPr kern="1200">
        <a:solidFill>
          <a:schemeClr val="tx1"/>
        </a:solidFill>
        <a:latin typeface="Century Gothic" panose="020B0502020202020204" pitchFamily="34" charset="0"/>
        <a:ea typeface="+mn-ea"/>
        <a:cs typeface="Arial" panose="020B0604020202020204" pitchFamily="34" charset="0"/>
      </a:defRPr>
    </a:lvl3pPr>
    <a:lvl4pPr marL="1371600" algn="l" defTabSz="457200" rtl="0" fontAlgn="base">
      <a:spcBef>
        <a:spcPct val="0"/>
      </a:spcBef>
      <a:spcAft>
        <a:spcPct val="0"/>
      </a:spcAft>
      <a:defRPr kern="1200">
        <a:solidFill>
          <a:schemeClr val="tx1"/>
        </a:solidFill>
        <a:latin typeface="Century Gothic" panose="020B0502020202020204" pitchFamily="34" charset="0"/>
        <a:ea typeface="+mn-ea"/>
        <a:cs typeface="Arial" panose="020B0604020202020204" pitchFamily="34" charset="0"/>
      </a:defRPr>
    </a:lvl4pPr>
    <a:lvl5pPr marL="1828800" algn="l" defTabSz="457200" rtl="0" fontAlgn="base">
      <a:spcBef>
        <a:spcPct val="0"/>
      </a:spcBef>
      <a:spcAft>
        <a:spcPct val="0"/>
      </a:spcAft>
      <a:defRPr kern="1200">
        <a:solidFill>
          <a:schemeClr val="tx1"/>
        </a:solidFill>
        <a:latin typeface="Century Gothic" panose="020B0502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entury Gothic" panose="020B0502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entury Gothic" panose="020B0502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entury Gothic" panose="020B0502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entury Gothic" panose="020B0502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1620">
          <p15:clr>
            <a:srgbClr val="A4A3A4"/>
          </p15:clr>
        </p15:guide>
        <p15:guide id="2" pos="4536">
          <p15:clr>
            <a:srgbClr val="A4A3A4"/>
          </p15:clr>
        </p15:guide>
        <p15:guide id="3" pos="331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0471"/>
  </p:normalViewPr>
  <p:slideViewPr>
    <p:cSldViewPr snapToGrid="0" snapToObjects="1">
      <p:cViewPr varScale="1">
        <p:scale>
          <a:sx n="99" d="100"/>
          <a:sy n="99" d="100"/>
        </p:scale>
        <p:origin x="1464" y="168"/>
      </p:cViewPr>
      <p:guideLst>
        <p:guide orient="horz" pos="1620"/>
        <p:guide pos="4536"/>
        <p:guide pos="331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notesMaster" Target="notesMasters/notesMaster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presProps" Target="presProps.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heme" Target="theme/theme1.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40C0F1FD-3706-5A43-B223-15E0434292B2}" type="datetimeFigureOut">
              <a:rPr lang="en-US" smtClean="0"/>
              <a:t>10/9/18</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6A98C4A8-62C5-4A48-90AC-3E215F417290}" type="slidenum">
              <a:rPr lang="en-US" smtClean="0"/>
              <a:t>‹#›</a:t>
            </a:fld>
            <a:endParaRPr lang="en-US"/>
          </a:p>
        </p:txBody>
      </p:sp>
    </p:spTree>
    <p:extLst>
      <p:ext uri="{BB962C8B-B14F-4D97-AF65-F5344CB8AC3E}">
        <p14:creationId xmlns:p14="http://schemas.microsoft.com/office/powerpoint/2010/main" val="27306477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docs.cask.co/cdap/3.6.0/en/developers-manual/building-blocks/streams.html#streams"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docs.cask.co/cdap/3.6.0/en/developers-manual/building-blocks/datasets/index.html#datasets-index"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CDAP programming interface provides 2types of abstractions -  data</a:t>
            </a:r>
            <a:r>
              <a:rPr lang="en-US" baseline="0" dirty="0"/>
              <a:t> and application &gt; </a:t>
            </a:r>
            <a:br>
              <a:rPr lang="en-US" baseline="0" dirty="0"/>
            </a:br>
            <a:r>
              <a:rPr lang="en-US" baseline="0" dirty="0"/>
              <a:t>&gt; </a:t>
            </a:r>
            <a:r>
              <a:rPr lang="en-US" sz="1200" b="1" i="0" kern="1200" dirty="0">
                <a:solidFill>
                  <a:schemeClr val="tx1"/>
                </a:solidFill>
                <a:latin typeface="Century Gothic Regular"/>
                <a:ea typeface="+mn-ea"/>
                <a:cs typeface="+mn-cs"/>
              </a:rPr>
              <a:t>Creating namespace in </a:t>
            </a:r>
            <a:r>
              <a:rPr lang="en-US" sz="1200" b="1" i="0" kern="1200" dirty="0" err="1">
                <a:solidFill>
                  <a:schemeClr val="tx1"/>
                </a:solidFill>
                <a:latin typeface="Century Gothic Regular"/>
                <a:ea typeface="+mn-ea"/>
                <a:cs typeface="+mn-cs"/>
              </a:rPr>
              <a:t>cdap</a:t>
            </a:r>
            <a:endParaRPr lang="en-US" sz="1200" b="1" i="0" kern="1200" dirty="0">
              <a:solidFill>
                <a:schemeClr val="tx1"/>
              </a:solidFill>
              <a:latin typeface="Century Gothic Regular"/>
              <a:ea typeface="+mn-ea"/>
              <a:cs typeface="+mn-cs"/>
            </a:endParaRPr>
          </a:p>
          <a:p>
            <a:r>
              <a:rPr lang="en-US" sz="1200" b="1" i="0" kern="1200" dirty="0" err="1">
                <a:solidFill>
                  <a:schemeClr val="tx1"/>
                </a:solidFill>
                <a:latin typeface="Century Gothic Regular"/>
                <a:ea typeface="+mn-ea"/>
                <a:cs typeface="+mn-cs"/>
              </a:rPr>
              <a:t>Hdfs</a:t>
            </a:r>
            <a:r>
              <a:rPr lang="en-US" sz="1200" b="1" i="0" kern="1200" dirty="0">
                <a:solidFill>
                  <a:schemeClr val="tx1"/>
                </a:solidFill>
                <a:latin typeface="Century Gothic Regular"/>
                <a:ea typeface="+mn-ea"/>
                <a:cs typeface="+mn-cs"/>
              </a:rPr>
              <a:t>: </a:t>
            </a:r>
            <a:r>
              <a:rPr lang="en-US" sz="1200" b="1" i="0" kern="1200" dirty="0" err="1">
                <a:solidFill>
                  <a:schemeClr val="tx1"/>
                </a:solidFill>
                <a:latin typeface="Century Gothic Regular"/>
                <a:ea typeface="+mn-ea"/>
                <a:cs typeface="+mn-cs"/>
              </a:rPr>
              <a:t>hdfs</a:t>
            </a:r>
            <a:r>
              <a:rPr lang="en-US" sz="1200" b="1" i="0" kern="1200" dirty="0">
                <a:solidFill>
                  <a:schemeClr val="tx1"/>
                </a:solidFill>
                <a:latin typeface="Century Gothic Regular"/>
                <a:ea typeface="+mn-ea"/>
                <a:cs typeface="+mn-cs"/>
              </a:rPr>
              <a:t> </a:t>
            </a:r>
            <a:r>
              <a:rPr lang="en-US" sz="1200" b="1" i="0" kern="1200" dirty="0" err="1">
                <a:solidFill>
                  <a:schemeClr val="tx1"/>
                </a:solidFill>
                <a:latin typeface="Century Gothic Regular"/>
                <a:ea typeface="+mn-ea"/>
                <a:cs typeface="+mn-cs"/>
              </a:rPr>
              <a:t>dfs</a:t>
            </a:r>
            <a:r>
              <a:rPr lang="en-US" sz="1200" b="1" i="0" kern="1200" dirty="0">
                <a:solidFill>
                  <a:schemeClr val="tx1"/>
                </a:solidFill>
                <a:latin typeface="Century Gothic Regular"/>
                <a:ea typeface="+mn-ea"/>
                <a:cs typeface="+mn-cs"/>
              </a:rPr>
              <a:t> -</a:t>
            </a:r>
            <a:r>
              <a:rPr lang="en-US" sz="1200" b="1" i="0" kern="1200" dirty="0" err="1">
                <a:solidFill>
                  <a:schemeClr val="tx1"/>
                </a:solidFill>
                <a:latin typeface="Century Gothic Regular"/>
                <a:ea typeface="+mn-ea"/>
                <a:cs typeface="+mn-cs"/>
              </a:rPr>
              <a:t>mkdir</a:t>
            </a:r>
            <a:r>
              <a:rPr lang="en-US" sz="1200" b="1" i="0" kern="1200" dirty="0">
                <a:solidFill>
                  <a:schemeClr val="tx1"/>
                </a:solidFill>
                <a:latin typeface="Century Gothic Regular"/>
                <a:ea typeface="+mn-ea"/>
                <a:cs typeface="+mn-cs"/>
              </a:rPr>
              <a:t> /testuser2</a:t>
            </a:r>
          </a:p>
          <a:p>
            <a:r>
              <a:rPr lang="en-US" sz="1200" b="1" i="0" kern="1200" dirty="0">
                <a:solidFill>
                  <a:schemeClr val="tx1"/>
                </a:solidFill>
                <a:latin typeface="Century Gothic Regular"/>
                <a:ea typeface="+mn-ea"/>
                <a:cs typeface="+mn-cs"/>
              </a:rPr>
              <a:t>Hive: CREATE DATABASE  testuser2HiveDB;</a:t>
            </a:r>
          </a:p>
          <a:p>
            <a:r>
              <a:rPr lang="en-US" sz="1200" b="1" i="0" kern="1200" dirty="0" err="1">
                <a:solidFill>
                  <a:schemeClr val="tx1"/>
                </a:solidFill>
                <a:latin typeface="Century Gothic Regular"/>
                <a:ea typeface="+mn-ea"/>
                <a:cs typeface="+mn-cs"/>
              </a:rPr>
              <a:t>HBase</a:t>
            </a:r>
            <a:r>
              <a:rPr lang="en-US" sz="1200" b="1" i="0" kern="1200" dirty="0">
                <a:solidFill>
                  <a:schemeClr val="tx1"/>
                </a:solidFill>
                <a:latin typeface="Century Gothic Regular"/>
                <a:ea typeface="+mn-ea"/>
                <a:cs typeface="+mn-cs"/>
              </a:rPr>
              <a:t>: </a:t>
            </a:r>
            <a:r>
              <a:rPr lang="en-US" sz="1200" b="1" i="0" kern="1200" dirty="0" err="1">
                <a:solidFill>
                  <a:schemeClr val="tx1"/>
                </a:solidFill>
                <a:latin typeface="Century Gothic Regular"/>
                <a:ea typeface="+mn-ea"/>
                <a:cs typeface="+mn-cs"/>
              </a:rPr>
              <a:t>create_namespace</a:t>
            </a:r>
            <a:r>
              <a:rPr lang="en-US" sz="1200" b="1" i="0" kern="1200" dirty="0">
                <a:solidFill>
                  <a:schemeClr val="tx1"/>
                </a:solidFill>
                <a:latin typeface="Century Gothic Regular"/>
                <a:ea typeface="+mn-ea"/>
                <a:cs typeface="+mn-cs"/>
              </a:rPr>
              <a:t> 'testuser2HbaseNS'</a:t>
            </a:r>
            <a:endParaRPr lang="en-US" baseline="0" dirty="0"/>
          </a:p>
          <a:p>
            <a:endParaRPr lang="en-US" dirty="0"/>
          </a:p>
        </p:txBody>
      </p:sp>
      <p:sp>
        <p:nvSpPr>
          <p:cNvPr id="4" name="Slide Number Placeholder 3"/>
          <p:cNvSpPr>
            <a:spLocks noGrp="1"/>
          </p:cNvSpPr>
          <p:nvPr>
            <p:ph type="sldNum" sz="quarter" idx="10"/>
          </p:nvPr>
        </p:nvSpPr>
        <p:spPr/>
        <p:txBody>
          <a:bodyPr/>
          <a:lstStyle/>
          <a:p>
            <a:fld id="{D574A00B-28C3-4890-90E2-3BCDA91E24F0}" type="slidenum">
              <a:rPr lang="fr-FR" smtClean="0"/>
              <a:t>3</a:t>
            </a:fld>
            <a:endParaRPr lang="fr-FR" dirty="0"/>
          </a:p>
        </p:txBody>
      </p:sp>
    </p:spTree>
    <p:extLst>
      <p:ext uri="{BB962C8B-B14F-4D97-AF65-F5344CB8AC3E}">
        <p14:creationId xmlns:p14="http://schemas.microsoft.com/office/powerpoint/2010/main" val="5849237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docs.cask.co</a:t>
            </a:r>
            <a:r>
              <a:rPr lang="en-US" dirty="0"/>
              <a:t>/</a:t>
            </a:r>
            <a:r>
              <a:rPr lang="en-US" dirty="0" err="1"/>
              <a:t>cdap</a:t>
            </a:r>
            <a:r>
              <a:rPr lang="en-US" dirty="0"/>
              <a:t>/5.0.0/</a:t>
            </a:r>
            <a:r>
              <a:rPr lang="en-US" dirty="0" err="1"/>
              <a:t>en</a:t>
            </a:r>
            <a:r>
              <a:rPr lang="en-US" dirty="0"/>
              <a:t>/examples-manual/how-to-guides/</a:t>
            </a:r>
            <a:r>
              <a:rPr lang="en-US" dirty="0" err="1"/>
              <a:t>cdap-mapreduce-guide.html</a:t>
            </a:r>
            <a:endParaRPr lang="en-US" dirty="0"/>
          </a:p>
        </p:txBody>
      </p:sp>
      <p:sp>
        <p:nvSpPr>
          <p:cNvPr id="4" name="Slide Number Placeholder 3"/>
          <p:cNvSpPr>
            <a:spLocks noGrp="1"/>
          </p:cNvSpPr>
          <p:nvPr>
            <p:ph type="sldNum" sz="quarter" idx="5"/>
          </p:nvPr>
        </p:nvSpPr>
        <p:spPr/>
        <p:txBody>
          <a:bodyPr/>
          <a:lstStyle/>
          <a:p>
            <a:fld id="{6A98C4A8-62C5-4A48-90AC-3E215F417290}" type="slidenum">
              <a:rPr lang="en-US" smtClean="0"/>
              <a:t>23</a:t>
            </a:fld>
            <a:endParaRPr lang="en-US"/>
          </a:p>
        </p:txBody>
      </p:sp>
    </p:spTree>
    <p:extLst>
      <p:ext uri="{BB962C8B-B14F-4D97-AF65-F5344CB8AC3E}">
        <p14:creationId xmlns:p14="http://schemas.microsoft.com/office/powerpoint/2010/main" val="2193647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docs.cask.co</a:t>
            </a:r>
            <a:r>
              <a:rPr lang="en-US" dirty="0"/>
              <a:t>/</a:t>
            </a:r>
            <a:r>
              <a:rPr lang="en-US" dirty="0" err="1"/>
              <a:t>cdap</a:t>
            </a:r>
            <a:r>
              <a:rPr lang="en-US" dirty="0"/>
              <a:t>/5.0.0-SNAPSHOT/</a:t>
            </a:r>
            <a:r>
              <a:rPr lang="en-US" dirty="0" err="1"/>
              <a:t>en</a:t>
            </a:r>
            <a:r>
              <a:rPr lang="en-US" dirty="0"/>
              <a:t>/examples-manual/examples/</a:t>
            </a:r>
            <a:r>
              <a:rPr lang="en-US" dirty="0" err="1"/>
              <a:t>wikipedia-data-pipeline.html#examples-wikipedia-data-pipeline</a:t>
            </a:r>
            <a:endParaRPr lang="en-US" dirty="0"/>
          </a:p>
          <a:p>
            <a:endParaRPr lang="en-US" dirty="0"/>
          </a:p>
          <a:p>
            <a:r>
              <a:rPr lang="en-US" dirty="0"/>
              <a:t>https://</a:t>
            </a:r>
            <a:r>
              <a:rPr lang="en-US" dirty="0" err="1"/>
              <a:t>docs.cask.co</a:t>
            </a:r>
            <a:r>
              <a:rPr lang="en-US" dirty="0"/>
              <a:t>/</a:t>
            </a:r>
            <a:r>
              <a:rPr lang="en-US" dirty="0" err="1"/>
              <a:t>cdap</a:t>
            </a:r>
            <a:r>
              <a:rPr lang="en-US" dirty="0"/>
              <a:t>/5.0.0-SNAPSHOT/</a:t>
            </a:r>
            <a:r>
              <a:rPr lang="en-US" dirty="0" err="1"/>
              <a:t>en</a:t>
            </a:r>
            <a:r>
              <a:rPr lang="en-US" dirty="0"/>
              <a:t>/examples-manual/examples/</a:t>
            </a:r>
            <a:r>
              <a:rPr lang="en-US" dirty="0" err="1"/>
              <a:t>purchase.html#examples-purchase</a:t>
            </a:r>
            <a:endParaRPr lang="en-US" dirty="0"/>
          </a:p>
        </p:txBody>
      </p:sp>
      <p:sp>
        <p:nvSpPr>
          <p:cNvPr id="4" name="Slide Number Placeholder 3"/>
          <p:cNvSpPr>
            <a:spLocks noGrp="1"/>
          </p:cNvSpPr>
          <p:nvPr>
            <p:ph type="sldNum" sz="quarter" idx="5"/>
          </p:nvPr>
        </p:nvSpPr>
        <p:spPr/>
        <p:txBody>
          <a:bodyPr/>
          <a:lstStyle/>
          <a:p>
            <a:fld id="{6A98C4A8-62C5-4A48-90AC-3E215F417290}" type="slidenum">
              <a:rPr lang="en-US" smtClean="0"/>
              <a:t>25</a:t>
            </a:fld>
            <a:endParaRPr lang="en-US"/>
          </a:p>
        </p:txBody>
      </p:sp>
    </p:spTree>
    <p:extLst>
      <p:ext uri="{BB962C8B-B14F-4D97-AF65-F5344CB8AC3E}">
        <p14:creationId xmlns:p14="http://schemas.microsoft.com/office/powerpoint/2010/main" val="39787211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An </a:t>
            </a:r>
            <a:r>
              <a:rPr lang="en-IN" sz="1200" b="1" i="0" kern="1200" dirty="0" err="1">
                <a:solidFill>
                  <a:schemeClr val="tx1"/>
                </a:solidFill>
                <a:effectLst/>
                <a:latin typeface="+mn-lt"/>
                <a:ea typeface="+mn-ea"/>
                <a:cs typeface="+mn-cs"/>
              </a:rPr>
              <a:t>artifact</a:t>
            </a:r>
            <a:r>
              <a:rPr lang="en-IN" sz="1200" b="0" i="0" kern="1200" dirty="0">
                <a:solidFill>
                  <a:schemeClr val="tx1"/>
                </a:solidFill>
                <a:effectLst/>
                <a:latin typeface="+mn-lt"/>
                <a:ea typeface="+mn-ea"/>
                <a:cs typeface="+mn-cs"/>
              </a:rPr>
              <a:t> is an "application template". A pipeline application is created by CDAP by using a </a:t>
            </a:r>
            <a:r>
              <a:rPr lang="en-IN" sz="1200" b="1" i="0" kern="1200" dirty="0">
                <a:solidFill>
                  <a:schemeClr val="tx1"/>
                </a:solidFill>
                <a:effectLst/>
                <a:latin typeface="+mn-lt"/>
                <a:ea typeface="+mn-ea"/>
                <a:cs typeface="+mn-cs"/>
              </a:rPr>
              <a:t>configuration file</a:t>
            </a:r>
            <a:r>
              <a:rPr lang="en-IN" sz="1200" b="0" i="0" kern="1200" dirty="0">
                <a:solidFill>
                  <a:schemeClr val="tx1"/>
                </a:solidFill>
                <a:effectLst/>
                <a:latin typeface="+mn-lt"/>
                <a:ea typeface="+mn-ea"/>
                <a:cs typeface="+mn-cs"/>
              </a:rPr>
              <a:t> that defines the desired application, along with whichever </a:t>
            </a:r>
            <a:r>
              <a:rPr lang="en-IN" sz="1200" b="0" i="0" kern="1200" dirty="0" err="1">
                <a:solidFill>
                  <a:schemeClr val="tx1"/>
                </a:solidFill>
                <a:effectLst/>
                <a:latin typeface="+mn-lt"/>
                <a:ea typeface="+mn-ea"/>
                <a:cs typeface="+mn-cs"/>
              </a:rPr>
              <a:t>artifacts</a:t>
            </a:r>
            <a:r>
              <a:rPr lang="en-IN" sz="1200" b="0" i="0" kern="1200" dirty="0">
                <a:solidFill>
                  <a:schemeClr val="tx1"/>
                </a:solidFill>
                <a:effectLst/>
                <a:latin typeface="+mn-lt"/>
                <a:ea typeface="+mn-ea"/>
                <a:cs typeface="+mn-cs"/>
              </a:rPr>
              <a:t> are specified inside the configuration. </a:t>
            </a:r>
            <a:r>
              <a:rPr lang="en-IN" sz="1200" b="0" i="0" kern="1200" dirty="0" err="1">
                <a:solidFill>
                  <a:schemeClr val="tx1"/>
                </a:solidFill>
                <a:effectLst/>
                <a:latin typeface="+mn-lt"/>
                <a:ea typeface="+mn-ea"/>
                <a:cs typeface="+mn-cs"/>
              </a:rPr>
              <a:t>Artifacts</a:t>
            </a:r>
            <a:r>
              <a:rPr lang="en-IN" sz="1200" b="0" i="0" kern="1200" dirty="0">
                <a:solidFill>
                  <a:schemeClr val="tx1"/>
                </a:solidFill>
                <a:effectLst/>
                <a:latin typeface="+mn-lt"/>
                <a:ea typeface="+mn-ea"/>
                <a:cs typeface="+mn-cs"/>
              </a:rPr>
              <a:t> for creating data pipelines are supplied with CDAP.</a:t>
            </a:r>
          </a:p>
          <a:p>
            <a:br>
              <a:rPr lang="en-IN" sz="1200" b="0" i="0" kern="1200" dirty="0">
                <a:solidFill>
                  <a:schemeClr val="tx1"/>
                </a:solidFill>
                <a:effectLst/>
                <a:latin typeface="+mn-lt"/>
                <a:ea typeface="+mn-ea"/>
                <a:cs typeface="+mn-cs"/>
              </a:rPr>
            </a:br>
            <a:endParaRPr lang="en-IN"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A98C4A8-62C5-4A48-90AC-3E215F417290}" type="slidenum">
              <a:rPr lang="en-US" smtClean="0"/>
              <a:t>33</a:t>
            </a:fld>
            <a:endParaRPr lang="en-US"/>
          </a:p>
        </p:txBody>
      </p:sp>
    </p:spTree>
    <p:extLst>
      <p:ext uri="{BB962C8B-B14F-4D97-AF65-F5344CB8AC3E}">
        <p14:creationId xmlns:p14="http://schemas.microsoft.com/office/powerpoint/2010/main" val="4024480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98C4A8-62C5-4A48-90AC-3E215F417290}" type="slidenum">
              <a:rPr lang="en-US" smtClean="0"/>
              <a:t>34</a:t>
            </a:fld>
            <a:endParaRPr lang="en-US"/>
          </a:p>
        </p:txBody>
      </p:sp>
    </p:spTree>
    <p:extLst>
      <p:ext uri="{BB962C8B-B14F-4D97-AF65-F5344CB8AC3E}">
        <p14:creationId xmlns:p14="http://schemas.microsoft.com/office/powerpoint/2010/main" val="25766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If configured, the action takes place either at the start or at the completion of a pipeline run. All actions configured for the start will complete first before any other stages, and all other stages will complete before any of the actions at the end are run.</a:t>
            </a:r>
          </a:p>
          <a:p>
            <a:br>
              <a:rPr lang="en-IN" dirty="0"/>
            </a:br>
            <a:endParaRPr lang="en-US" dirty="0"/>
          </a:p>
        </p:txBody>
      </p:sp>
      <p:sp>
        <p:nvSpPr>
          <p:cNvPr id="4" name="Slide Number Placeholder 3"/>
          <p:cNvSpPr>
            <a:spLocks noGrp="1"/>
          </p:cNvSpPr>
          <p:nvPr>
            <p:ph type="sldNum" sz="quarter" idx="5"/>
          </p:nvPr>
        </p:nvSpPr>
        <p:spPr/>
        <p:txBody>
          <a:bodyPr/>
          <a:lstStyle/>
          <a:p>
            <a:fld id="{6A98C4A8-62C5-4A48-90AC-3E215F417290}" type="slidenum">
              <a:rPr lang="en-US" smtClean="0"/>
              <a:t>36</a:t>
            </a:fld>
            <a:endParaRPr lang="en-US"/>
          </a:p>
        </p:txBody>
      </p:sp>
    </p:spTree>
    <p:extLst>
      <p:ext uri="{BB962C8B-B14F-4D97-AF65-F5344CB8AC3E}">
        <p14:creationId xmlns:p14="http://schemas.microsoft.com/office/powerpoint/2010/main" val="31672038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1" i="0" kern="1200" dirty="0">
                <a:solidFill>
                  <a:schemeClr val="tx1"/>
                </a:solidFill>
                <a:effectLst/>
                <a:latin typeface="+mn-lt"/>
                <a:ea typeface="+mn-ea"/>
                <a:cs typeface="+mn-cs"/>
              </a:rPr>
              <a:t>Example:</a:t>
            </a:r>
            <a:r>
              <a:rPr lang="en-IN" sz="1200" b="0" i="0" kern="1200" dirty="0">
                <a:solidFill>
                  <a:schemeClr val="tx1"/>
                </a:solidFill>
                <a:effectLst/>
                <a:latin typeface="+mn-lt"/>
                <a:ea typeface="+mn-ea"/>
                <a:cs typeface="+mn-cs"/>
              </a:rPr>
              <a:t> A configuration preference SAMPLE_KEY is set to 20 at the namespace level and is set to 10 at the program level. When the program is started, the value set at the program level overrides the value set at the namespace level and thus the value for the preference SAMPLE_KEY will be 10.</a:t>
            </a:r>
          </a:p>
          <a:p>
            <a:br>
              <a:rPr lang="en-IN" dirty="0"/>
            </a:br>
            <a:endParaRPr lang="en-US" dirty="0"/>
          </a:p>
        </p:txBody>
      </p:sp>
      <p:sp>
        <p:nvSpPr>
          <p:cNvPr id="4" name="Slide Number Placeholder 3"/>
          <p:cNvSpPr>
            <a:spLocks noGrp="1"/>
          </p:cNvSpPr>
          <p:nvPr>
            <p:ph type="sldNum" sz="quarter" idx="5"/>
          </p:nvPr>
        </p:nvSpPr>
        <p:spPr/>
        <p:txBody>
          <a:bodyPr/>
          <a:lstStyle/>
          <a:p>
            <a:fld id="{6A98C4A8-62C5-4A48-90AC-3E215F417290}" type="slidenum">
              <a:rPr lang="en-US" smtClean="0"/>
              <a:t>40</a:t>
            </a:fld>
            <a:endParaRPr lang="en-US"/>
          </a:p>
        </p:txBody>
      </p:sp>
    </p:spTree>
    <p:extLst>
      <p:ext uri="{BB962C8B-B14F-4D97-AF65-F5344CB8AC3E}">
        <p14:creationId xmlns:p14="http://schemas.microsoft.com/office/powerpoint/2010/main" val="20047137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Exaustive</a:t>
            </a:r>
            <a:r>
              <a:rPr lang="en-US" dirty="0"/>
              <a:t> list https://</a:t>
            </a:r>
            <a:r>
              <a:rPr lang="en-US" dirty="0" err="1"/>
              <a:t>docs.cask.co</a:t>
            </a:r>
            <a:r>
              <a:rPr lang="en-US" dirty="0"/>
              <a:t>/</a:t>
            </a:r>
            <a:r>
              <a:rPr lang="en-US" dirty="0" err="1"/>
              <a:t>cdap</a:t>
            </a:r>
            <a:r>
              <a:rPr lang="en-US" dirty="0"/>
              <a:t>/5.0.0-SNAPSHOT/</a:t>
            </a:r>
            <a:r>
              <a:rPr lang="en-US" dirty="0" err="1"/>
              <a:t>en</a:t>
            </a:r>
            <a:r>
              <a:rPr lang="en-US" dirty="0"/>
              <a:t>/developer-manual/pipelines/developing-plugins/plugin-</a:t>
            </a:r>
            <a:r>
              <a:rPr lang="en-US" dirty="0" err="1"/>
              <a:t>basics.html</a:t>
            </a:r>
            <a:r>
              <a:rPr lang="en-US" dirty="0"/>
              <a:t> </a:t>
            </a:r>
          </a:p>
        </p:txBody>
      </p:sp>
      <p:sp>
        <p:nvSpPr>
          <p:cNvPr id="4" name="Slide Number Placeholder 3"/>
          <p:cNvSpPr>
            <a:spLocks noGrp="1"/>
          </p:cNvSpPr>
          <p:nvPr>
            <p:ph type="sldNum" sz="quarter" idx="5"/>
          </p:nvPr>
        </p:nvSpPr>
        <p:spPr/>
        <p:txBody>
          <a:bodyPr/>
          <a:lstStyle/>
          <a:p>
            <a:fld id="{6A98C4A8-62C5-4A48-90AC-3E215F417290}" type="slidenum">
              <a:rPr lang="en-US" smtClean="0"/>
              <a:t>49</a:t>
            </a:fld>
            <a:endParaRPr lang="en-US"/>
          </a:p>
        </p:txBody>
      </p:sp>
    </p:spTree>
    <p:extLst>
      <p:ext uri="{BB962C8B-B14F-4D97-AF65-F5344CB8AC3E}">
        <p14:creationId xmlns:p14="http://schemas.microsoft.com/office/powerpoint/2010/main" val="8299368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docs.cask.co</a:t>
            </a:r>
            <a:r>
              <a:rPr lang="en-US" dirty="0"/>
              <a:t>/</a:t>
            </a:r>
            <a:r>
              <a:rPr lang="en-US" dirty="0" err="1"/>
              <a:t>cdap</a:t>
            </a:r>
            <a:r>
              <a:rPr lang="en-US" dirty="0"/>
              <a:t>/5.0.0-SNAPSHOT/</a:t>
            </a:r>
            <a:r>
              <a:rPr lang="en-US" dirty="0" err="1"/>
              <a:t>en</a:t>
            </a:r>
            <a:r>
              <a:rPr lang="en-US" dirty="0"/>
              <a:t>/developer-manual/pipelines/developing-plugins/presentation-</a:t>
            </a:r>
            <a:r>
              <a:rPr lang="en-US" dirty="0" err="1"/>
              <a:t>plugins.html</a:t>
            </a:r>
            <a:endParaRPr lang="en-US" dirty="0"/>
          </a:p>
          <a:p>
            <a:endParaRPr lang="en-US" dirty="0"/>
          </a:p>
          <a:p>
            <a:r>
              <a:rPr lang="en-US" dirty="0"/>
              <a:t>https://</a:t>
            </a:r>
            <a:r>
              <a:rPr lang="en-US" dirty="0" err="1"/>
              <a:t>docs.cask.co</a:t>
            </a:r>
            <a:r>
              <a:rPr lang="en-US" dirty="0"/>
              <a:t>/</a:t>
            </a:r>
            <a:r>
              <a:rPr lang="en-US" dirty="0" err="1"/>
              <a:t>cdap</a:t>
            </a:r>
            <a:r>
              <a:rPr lang="en-US" dirty="0"/>
              <a:t>/5.0.0-SNAPSHOT/</a:t>
            </a:r>
            <a:r>
              <a:rPr lang="en-US" dirty="0" err="1"/>
              <a:t>en</a:t>
            </a:r>
            <a:r>
              <a:rPr lang="en-US" dirty="0"/>
              <a:t>/developer-manual/pipelines/developing-plugins/</a:t>
            </a:r>
            <a:r>
              <a:rPr lang="en-US" dirty="0" err="1"/>
              <a:t>presentation-plugins.html#example-plugin</a:t>
            </a:r>
            <a:endParaRPr lang="en-US" dirty="0"/>
          </a:p>
        </p:txBody>
      </p:sp>
      <p:sp>
        <p:nvSpPr>
          <p:cNvPr id="4" name="Slide Number Placeholder 3"/>
          <p:cNvSpPr>
            <a:spLocks noGrp="1"/>
          </p:cNvSpPr>
          <p:nvPr>
            <p:ph type="sldNum" sz="quarter" idx="5"/>
          </p:nvPr>
        </p:nvSpPr>
        <p:spPr/>
        <p:txBody>
          <a:bodyPr/>
          <a:lstStyle/>
          <a:p>
            <a:fld id="{6A98C4A8-62C5-4A48-90AC-3E215F417290}" type="slidenum">
              <a:rPr lang="en-US" smtClean="0"/>
              <a:t>54</a:t>
            </a:fld>
            <a:endParaRPr lang="en-US"/>
          </a:p>
        </p:txBody>
      </p:sp>
    </p:spTree>
    <p:extLst>
      <p:ext uri="{BB962C8B-B14F-4D97-AF65-F5344CB8AC3E}">
        <p14:creationId xmlns:p14="http://schemas.microsoft.com/office/powerpoint/2010/main" val="14358435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98C4A8-62C5-4A48-90AC-3E215F417290}" type="slidenum">
              <a:rPr lang="en-US" smtClean="0"/>
              <a:t>56</a:t>
            </a:fld>
            <a:endParaRPr lang="en-US"/>
          </a:p>
        </p:txBody>
      </p:sp>
    </p:spTree>
    <p:extLst>
      <p:ext uri="{BB962C8B-B14F-4D97-AF65-F5344CB8AC3E}">
        <p14:creationId xmlns:p14="http://schemas.microsoft.com/office/powerpoint/2010/main" val="14308976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docs.cask.co</a:t>
            </a:r>
            <a:r>
              <a:rPr lang="en-US" dirty="0"/>
              <a:t>/</a:t>
            </a:r>
            <a:r>
              <a:rPr lang="en-US" dirty="0" err="1"/>
              <a:t>cdap</a:t>
            </a:r>
            <a:r>
              <a:rPr lang="en-US" dirty="0"/>
              <a:t>/4.0.1/</a:t>
            </a:r>
            <a:r>
              <a:rPr lang="en-US" dirty="0" err="1"/>
              <a:t>en</a:t>
            </a:r>
            <a:r>
              <a:rPr lang="en-US" dirty="0"/>
              <a:t>/developers-manual/testing/</a:t>
            </a:r>
            <a:r>
              <a:rPr lang="en-US" dirty="0" err="1"/>
              <a:t>testing.html</a:t>
            </a:r>
            <a:endParaRPr lang="en-US" dirty="0"/>
          </a:p>
        </p:txBody>
      </p:sp>
      <p:sp>
        <p:nvSpPr>
          <p:cNvPr id="4" name="Slide Number Placeholder 3"/>
          <p:cNvSpPr>
            <a:spLocks noGrp="1"/>
          </p:cNvSpPr>
          <p:nvPr>
            <p:ph type="sldNum" sz="quarter" idx="5"/>
          </p:nvPr>
        </p:nvSpPr>
        <p:spPr/>
        <p:txBody>
          <a:bodyPr/>
          <a:lstStyle/>
          <a:p>
            <a:fld id="{6A98C4A8-62C5-4A48-90AC-3E215F417290}" type="slidenum">
              <a:rPr lang="en-US" smtClean="0"/>
              <a:t>58</a:t>
            </a:fld>
            <a:endParaRPr lang="en-US"/>
          </a:p>
        </p:txBody>
      </p:sp>
    </p:spTree>
    <p:extLst>
      <p:ext uri="{BB962C8B-B14F-4D97-AF65-F5344CB8AC3E}">
        <p14:creationId xmlns:p14="http://schemas.microsoft.com/office/powerpoint/2010/main" val="2755549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Streams for Ingestion abstraction across </a:t>
            </a:r>
            <a:r>
              <a:rPr lang="en-US" dirty="0" err="1"/>
              <a:t>realtime</a:t>
            </a:r>
            <a:r>
              <a:rPr lang="en-US" dirty="0"/>
              <a:t> or batch. </a:t>
            </a:r>
          </a:p>
          <a:p>
            <a:r>
              <a:rPr lang="en-US" dirty="0"/>
              <a:t>Datasets are also abstractions. And serving layer through CDAP Services.</a:t>
            </a:r>
          </a:p>
        </p:txBody>
      </p:sp>
      <p:sp>
        <p:nvSpPr>
          <p:cNvPr id="4" name="Slide Number Placeholder 3"/>
          <p:cNvSpPr>
            <a:spLocks noGrp="1"/>
          </p:cNvSpPr>
          <p:nvPr>
            <p:ph type="sldNum" sz="quarter" idx="5"/>
          </p:nvPr>
        </p:nvSpPr>
        <p:spPr/>
        <p:txBody>
          <a:bodyPr/>
          <a:lstStyle/>
          <a:p>
            <a:fld id="{6A98C4A8-62C5-4A48-90AC-3E215F417290}" type="slidenum">
              <a:rPr lang="en-US" smtClean="0"/>
              <a:t>5</a:t>
            </a:fld>
            <a:endParaRPr lang="en-US"/>
          </a:p>
        </p:txBody>
      </p:sp>
    </p:spTree>
    <p:extLst>
      <p:ext uri="{BB962C8B-B14F-4D97-AF65-F5344CB8AC3E}">
        <p14:creationId xmlns:p14="http://schemas.microsoft.com/office/powerpoint/2010/main" val="35655118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98C4A8-62C5-4A48-90AC-3E215F417290}" type="slidenum">
              <a:rPr lang="en-US" smtClean="0"/>
              <a:t>82</a:t>
            </a:fld>
            <a:endParaRPr lang="en-US"/>
          </a:p>
        </p:txBody>
      </p:sp>
    </p:spTree>
    <p:extLst>
      <p:ext uri="{BB962C8B-B14F-4D97-AF65-F5344CB8AC3E}">
        <p14:creationId xmlns:p14="http://schemas.microsoft.com/office/powerpoint/2010/main" val="21799461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github.com</a:t>
            </a:r>
            <a:r>
              <a:rPr lang="en-US" dirty="0"/>
              <a:t>/</a:t>
            </a:r>
            <a:r>
              <a:rPr lang="en-US" dirty="0" err="1"/>
              <a:t>Guavus</a:t>
            </a:r>
            <a:r>
              <a:rPr lang="en-US" dirty="0"/>
              <a:t>/cc-</a:t>
            </a:r>
            <a:r>
              <a:rPr lang="en-US" dirty="0" err="1"/>
              <a:t>ib</a:t>
            </a:r>
            <a:r>
              <a:rPr lang="en-US" dirty="0"/>
              <a:t>-management</a:t>
            </a:r>
          </a:p>
        </p:txBody>
      </p:sp>
      <p:sp>
        <p:nvSpPr>
          <p:cNvPr id="4" name="Slide Number Placeholder 3"/>
          <p:cNvSpPr>
            <a:spLocks noGrp="1"/>
          </p:cNvSpPr>
          <p:nvPr>
            <p:ph type="sldNum" sz="quarter" idx="10"/>
          </p:nvPr>
        </p:nvSpPr>
        <p:spPr/>
        <p:txBody>
          <a:bodyPr/>
          <a:lstStyle/>
          <a:p>
            <a:fld id="{590F0A01-C4BE-9C41-96B2-D20C03BA33F5}" type="slidenum">
              <a:rPr lang="en-US" smtClean="0"/>
              <a:t>83</a:t>
            </a:fld>
            <a:endParaRPr lang="en-US"/>
          </a:p>
        </p:txBody>
      </p:sp>
    </p:spTree>
    <p:extLst>
      <p:ext uri="{BB962C8B-B14F-4D97-AF65-F5344CB8AC3E}">
        <p14:creationId xmlns:p14="http://schemas.microsoft.com/office/powerpoint/2010/main" val="40164039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90F0A01-C4BE-9C41-96B2-D20C03BA33F5}" type="slidenum">
              <a:rPr lang="en-US" smtClean="0"/>
              <a:t>84</a:t>
            </a:fld>
            <a:endParaRPr lang="en-US"/>
          </a:p>
        </p:txBody>
      </p:sp>
    </p:spTree>
    <p:extLst>
      <p:ext uri="{BB962C8B-B14F-4D97-AF65-F5344CB8AC3E}">
        <p14:creationId xmlns:p14="http://schemas.microsoft.com/office/powerpoint/2010/main" val="26579178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r>
              <a:rPr lang="en-US" sz="1000" dirty="0"/>
              <a:t>The </a:t>
            </a:r>
            <a:r>
              <a:rPr lang="en-US" sz="1000" b="1" dirty="0"/>
              <a:t>Router</a:t>
            </a:r>
            <a:r>
              <a:rPr lang="en-US" sz="1000" dirty="0"/>
              <a:t> is the only public access point into CDAP for external clients. It forwards client requests to the appropriate system service or application. In a secure setup, the router also performs authentication; it is then complemented by an authentication service that allows clients to obtain access tokens for CDAP.</a:t>
            </a:r>
          </a:p>
          <a:p>
            <a:pPr lvl="1"/>
            <a:r>
              <a:rPr lang="en-US" sz="1100" b="1" dirty="0"/>
              <a:t>System Services</a:t>
            </a:r>
            <a:r>
              <a:rPr lang="en-US" sz="1100" dirty="0"/>
              <a:t> provide vital platform features such datasets, transactions, service discovery logging, and metrics collection. System services run in application containers.</a:t>
            </a:r>
          </a:p>
          <a:p>
            <a:pPr lvl="1"/>
            <a:r>
              <a:rPr lang="en-US" sz="1100" b="1" dirty="0"/>
              <a:t>Application Containers</a:t>
            </a:r>
            <a:r>
              <a:rPr lang="en-US" sz="1100" dirty="0"/>
              <a:t> provide abstraction and isolation for execution of application code (and, as a special case, system services). Application containers scale linearly and elastically with the underlying infrastructure.</a:t>
            </a:r>
            <a:endParaRPr lang="en-US" dirty="0"/>
          </a:p>
        </p:txBody>
      </p:sp>
      <p:sp>
        <p:nvSpPr>
          <p:cNvPr id="4" name="Slide Number Placeholder 3"/>
          <p:cNvSpPr>
            <a:spLocks noGrp="1"/>
          </p:cNvSpPr>
          <p:nvPr>
            <p:ph type="sldNum" sz="quarter" idx="10"/>
          </p:nvPr>
        </p:nvSpPr>
        <p:spPr/>
        <p:txBody>
          <a:bodyPr/>
          <a:lstStyle/>
          <a:p>
            <a:fld id="{D574A00B-28C3-4890-90E2-3BCDA91E24F0}" type="slidenum">
              <a:rPr lang="fr-FR" smtClean="0"/>
              <a:t>6</a:t>
            </a:fld>
            <a:endParaRPr lang="fr-FR" dirty="0"/>
          </a:p>
        </p:txBody>
      </p:sp>
    </p:spTree>
    <p:extLst>
      <p:ext uri="{BB962C8B-B14F-4D97-AF65-F5344CB8AC3E}">
        <p14:creationId xmlns:p14="http://schemas.microsoft.com/office/powerpoint/2010/main" val="1568603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CDAP consists chiefly of these components:</a:t>
            </a:r>
          </a:p>
          <a:p>
            <a:r>
              <a:rPr lang="en-IN" sz="1200" b="0" i="0" kern="1200" dirty="0">
                <a:solidFill>
                  <a:schemeClr val="tx1"/>
                </a:solidFill>
                <a:effectLst/>
                <a:latin typeface="+mn-lt"/>
                <a:ea typeface="+mn-ea"/>
                <a:cs typeface="+mn-cs"/>
              </a:rPr>
              <a:t>The </a:t>
            </a:r>
            <a:r>
              <a:rPr lang="en-IN" sz="1200" b="1" i="0" kern="1200" dirty="0">
                <a:solidFill>
                  <a:schemeClr val="tx1"/>
                </a:solidFill>
                <a:effectLst/>
                <a:latin typeface="+mn-lt"/>
                <a:ea typeface="+mn-ea"/>
                <a:cs typeface="+mn-cs"/>
              </a:rPr>
              <a:t>Router</a:t>
            </a:r>
            <a:r>
              <a:rPr lang="en-IN" sz="1200" b="0" i="0" kern="1200" dirty="0">
                <a:solidFill>
                  <a:schemeClr val="tx1"/>
                </a:solidFill>
                <a:effectLst/>
                <a:latin typeface="+mn-lt"/>
                <a:ea typeface="+mn-ea"/>
                <a:cs typeface="+mn-cs"/>
              </a:rPr>
              <a:t> is the only public access point into CDAP for external clients. It forwards client requests to the appropriate system service or application. In a secure setup, the router also performs authentication; it is then complemented by an authentication service that allows clients to obtain access tokens for CDAP.</a:t>
            </a:r>
          </a:p>
          <a:p>
            <a:r>
              <a:rPr lang="en-IN" sz="1200" b="0" i="0" kern="1200" dirty="0">
                <a:solidFill>
                  <a:schemeClr val="tx1"/>
                </a:solidFill>
                <a:effectLst/>
                <a:latin typeface="+mn-lt"/>
                <a:ea typeface="+mn-ea"/>
                <a:cs typeface="+mn-cs"/>
              </a:rPr>
              <a:t>The </a:t>
            </a:r>
            <a:r>
              <a:rPr lang="en-IN" sz="1200" b="1" i="0" kern="1200" dirty="0">
                <a:solidFill>
                  <a:schemeClr val="tx1"/>
                </a:solidFill>
                <a:effectLst/>
                <a:latin typeface="+mn-lt"/>
                <a:ea typeface="+mn-ea"/>
                <a:cs typeface="+mn-cs"/>
              </a:rPr>
              <a:t>Master</a:t>
            </a:r>
            <a:r>
              <a:rPr lang="en-IN" sz="1200" b="0" i="0" kern="1200" dirty="0">
                <a:solidFill>
                  <a:schemeClr val="tx1"/>
                </a:solidFill>
                <a:effectLst/>
                <a:latin typeface="+mn-lt"/>
                <a:ea typeface="+mn-ea"/>
                <a:cs typeface="+mn-cs"/>
              </a:rPr>
              <a:t> controls and manages all services and applications.</a:t>
            </a:r>
          </a:p>
          <a:p>
            <a:r>
              <a:rPr lang="en-IN" sz="1200" b="1" i="0" kern="1200" dirty="0">
                <a:solidFill>
                  <a:schemeClr val="tx1"/>
                </a:solidFill>
                <a:effectLst/>
                <a:latin typeface="+mn-lt"/>
                <a:ea typeface="+mn-ea"/>
                <a:cs typeface="+mn-cs"/>
              </a:rPr>
              <a:t>System Services</a:t>
            </a:r>
            <a:r>
              <a:rPr lang="en-IN" sz="1200" b="0" i="0" kern="1200" dirty="0">
                <a:solidFill>
                  <a:schemeClr val="tx1"/>
                </a:solidFill>
                <a:effectLst/>
                <a:latin typeface="+mn-lt"/>
                <a:ea typeface="+mn-ea"/>
                <a:cs typeface="+mn-cs"/>
              </a:rPr>
              <a:t> provide vital platform features such datasets, transactions, service discovery logging, and metrics collection. System services run in application containers.</a:t>
            </a:r>
          </a:p>
          <a:p>
            <a:r>
              <a:rPr lang="en-IN" sz="1200" b="1" i="0" kern="1200" dirty="0">
                <a:solidFill>
                  <a:schemeClr val="tx1"/>
                </a:solidFill>
                <a:effectLst/>
                <a:latin typeface="+mn-lt"/>
                <a:ea typeface="+mn-ea"/>
                <a:cs typeface="+mn-cs"/>
              </a:rPr>
              <a:t>Application Containers</a:t>
            </a:r>
            <a:r>
              <a:rPr lang="en-IN" sz="1200" b="0" i="0" kern="1200" dirty="0">
                <a:solidFill>
                  <a:schemeClr val="tx1"/>
                </a:solidFill>
                <a:effectLst/>
                <a:latin typeface="+mn-lt"/>
                <a:ea typeface="+mn-ea"/>
                <a:cs typeface="+mn-cs"/>
              </a:rPr>
              <a:t> provide abstraction and isolation for execution of application code (and, as a special case, system services). Application containers scale linearly and elastically with the underlying infrastructure.</a:t>
            </a:r>
          </a:p>
          <a:p>
            <a:endParaRPr lang="en-US" dirty="0"/>
          </a:p>
          <a:p>
            <a:endParaRPr lang="en-US" dirty="0"/>
          </a:p>
        </p:txBody>
      </p:sp>
      <p:sp>
        <p:nvSpPr>
          <p:cNvPr id="4" name="Slide Number Placeholder 3"/>
          <p:cNvSpPr>
            <a:spLocks noGrp="1"/>
          </p:cNvSpPr>
          <p:nvPr>
            <p:ph type="sldNum" sz="quarter" idx="10"/>
          </p:nvPr>
        </p:nvSpPr>
        <p:spPr/>
        <p:txBody>
          <a:bodyPr/>
          <a:lstStyle/>
          <a:p>
            <a:fld id="{D574A00B-28C3-4890-90E2-3BCDA91E24F0}" type="slidenum">
              <a:rPr lang="fr-FR" smtClean="0"/>
              <a:t>8</a:t>
            </a:fld>
            <a:endParaRPr lang="fr-FR" dirty="0"/>
          </a:p>
        </p:txBody>
      </p:sp>
    </p:spTree>
    <p:extLst>
      <p:ext uri="{BB962C8B-B14F-4D97-AF65-F5344CB8AC3E}">
        <p14:creationId xmlns:p14="http://schemas.microsoft.com/office/powerpoint/2010/main" val="938310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Authentication in rest calls</a:t>
            </a:r>
            <a:r>
              <a:rPr lang="en-US" baseline="0" dirty="0"/>
              <a:t> to be checked.</a:t>
            </a:r>
          </a:p>
          <a:p>
            <a:endParaRPr lang="en-US" dirty="0"/>
          </a:p>
        </p:txBody>
      </p:sp>
      <p:sp>
        <p:nvSpPr>
          <p:cNvPr id="4" name="Slide Number Placeholder 3"/>
          <p:cNvSpPr>
            <a:spLocks noGrp="1"/>
          </p:cNvSpPr>
          <p:nvPr>
            <p:ph type="sldNum" sz="quarter" idx="10"/>
          </p:nvPr>
        </p:nvSpPr>
        <p:spPr/>
        <p:txBody>
          <a:bodyPr/>
          <a:lstStyle/>
          <a:p>
            <a:fld id="{D574A00B-28C3-4890-90E2-3BCDA91E24F0}" type="slidenum">
              <a:rPr lang="fr-FR" smtClean="0"/>
              <a:t>10</a:t>
            </a:fld>
            <a:endParaRPr lang="fr-FR" dirty="0"/>
          </a:p>
        </p:txBody>
      </p:sp>
    </p:spTree>
    <p:extLst>
      <p:ext uri="{BB962C8B-B14F-4D97-AF65-F5344CB8AC3E}">
        <p14:creationId xmlns:p14="http://schemas.microsoft.com/office/powerpoint/2010/main" val="35344837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Distributed: </a:t>
            </a:r>
          </a:p>
          <a:p>
            <a:r>
              <a:rPr lang="en-IN" sz="1200" b="0" i="0" kern="1200" dirty="0">
                <a:solidFill>
                  <a:schemeClr val="tx1"/>
                </a:solidFill>
                <a:effectLst/>
                <a:latin typeface="+mn-lt"/>
                <a:ea typeface="+mn-ea"/>
                <a:cs typeface="+mn-cs"/>
              </a:rPr>
              <a:t>A production, staging, and QA mode; runs in a distributed environment</a:t>
            </a:r>
          </a:p>
          <a:p>
            <a:r>
              <a:rPr lang="en-IN" sz="1200" b="0" i="0" kern="1200" dirty="0">
                <a:solidFill>
                  <a:schemeClr val="tx1"/>
                </a:solidFill>
                <a:effectLst/>
                <a:latin typeface="+mn-lt"/>
                <a:ea typeface="+mn-ea"/>
                <a:cs typeface="+mn-cs"/>
              </a:rPr>
              <a:t>Currently uses Apache HBase and HDFS as the underlying storage technology</a:t>
            </a:r>
          </a:p>
          <a:p>
            <a:r>
              <a:rPr lang="en-IN" sz="1200" b="0" i="0" kern="1200" dirty="0">
                <a:solidFill>
                  <a:schemeClr val="tx1"/>
                </a:solidFill>
                <a:effectLst/>
                <a:latin typeface="+mn-lt"/>
                <a:ea typeface="+mn-ea"/>
                <a:cs typeface="+mn-cs"/>
              </a:rPr>
              <a:t>Uses Apache Yarn Containers as the processing abstraction (via Apache Twill)</a:t>
            </a:r>
          </a:p>
          <a:p>
            <a:br>
              <a:rPr lang="en-IN" dirty="0"/>
            </a:br>
            <a:endParaRPr lang="en-US" dirty="0"/>
          </a:p>
        </p:txBody>
      </p:sp>
      <p:sp>
        <p:nvSpPr>
          <p:cNvPr id="4" name="Slide Number Placeholder 3"/>
          <p:cNvSpPr>
            <a:spLocks noGrp="1"/>
          </p:cNvSpPr>
          <p:nvPr>
            <p:ph type="sldNum" sz="quarter" idx="5"/>
          </p:nvPr>
        </p:nvSpPr>
        <p:spPr/>
        <p:txBody>
          <a:bodyPr/>
          <a:lstStyle/>
          <a:p>
            <a:fld id="{6A98C4A8-62C5-4A48-90AC-3E215F417290}" type="slidenum">
              <a:rPr lang="en-US" smtClean="0"/>
              <a:t>11</a:t>
            </a:fld>
            <a:endParaRPr lang="en-US"/>
          </a:p>
        </p:txBody>
      </p:sp>
    </p:spTree>
    <p:extLst>
      <p:ext uri="{BB962C8B-B14F-4D97-AF65-F5344CB8AC3E}">
        <p14:creationId xmlns:p14="http://schemas.microsoft.com/office/powerpoint/2010/main" val="22672771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docs.cask.co</a:t>
            </a:r>
            <a:r>
              <a:rPr lang="en-US" dirty="0"/>
              <a:t>/</a:t>
            </a:r>
            <a:r>
              <a:rPr lang="en-US" dirty="0" err="1"/>
              <a:t>cdap</a:t>
            </a:r>
            <a:r>
              <a:rPr lang="en-US" dirty="0"/>
              <a:t>/3.6.0/</a:t>
            </a:r>
            <a:r>
              <a:rPr lang="en-US" dirty="0" err="1"/>
              <a:t>en</a:t>
            </a:r>
            <a:r>
              <a:rPr lang="en-US" dirty="0"/>
              <a:t>/developers-manual/getting-started/</a:t>
            </a:r>
            <a:r>
              <a:rPr lang="en-US" dirty="0" err="1"/>
              <a:t>quick-start.html#quick-start</a:t>
            </a:r>
            <a:endParaRPr lang="en-US" dirty="0"/>
          </a:p>
        </p:txBody>
      </p:sp>
      <p:sp>
        <p:nvSpPr>
          <p:cNvPr id="4" name="Slide Number Placeholder 3"/>
          <p:cNvSpPr>
            <a:spLocks noGrp="1"/>
          </p:cNvSpPr>
          <p:nvPr>
            <p:ph type="sldNum" sz="quarter" idx="5"/>
          </p:nvPr>
        </p:nvSpPr>
        <p:spPr/>
        <p:txBody>
          <a:bodyPr/>
          <a:lstStyle/>
          <a:p>
            <a:fld id="{6A98C4A8-62C5-4A48-90AC-3E215F417290}" type="slidenum">
              <a:rPr lang="en-US" smtClean="0"/>
              <a:t>14</a:t>
            </a:fld>
            <a:endParaRPr lang="en-US"/>
          </a:p>
        </p:txBody>
      </p:sp>
    </p:spTree>
    <p:extLst>
      <p:ext uri="{BB962C8B-B14F-4D97-AF65-F5344CB8AC3E}">
        <p14:creationId xmlns:p14="http://schemas.microsoft.com/office/powerpoint/2010/main" val="42487920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The core datasets of CDAP are </a:t>
            </a:r>
            <a:r>
              <a:rPr lang="en-IN" sz="1200" b="0" i="1" kern="1200" dirty="0">
                <a:solidFill>
                  <a:schemeClr val="tx1"/>
                </a:solidFill>
                <a:effectLst/>
                <a:latin typeface="+mn-lt"/>
                <a:ea typeface="+mn-ea"/>
                <a:cs typeface="+mn-cs"/>
              </a:rPr>
              <a:t>Tables</a:t>
            </a:r>
            <a:r>
              <a:rPr lang="en-IN" sz="1200" b="0" i="0" kern="1200" dirty="0">
                <a:solidFill>
                  <a:schemeClr val="tx1"/>
                </a:solidFill>
                <a:effectLst/>
                <a:latin typeface="+mn-lt"/>
                <a:ea typeface="+mn-ea"/>
                <a:cs typeface="+mn-cs"/>
              </a:rPr>
              <a:t> and </a:t>
            </a:r>
            <a:r>
              <a:rPr lang="en-IN" sz="1200" b="0" i="1" kern="1200" dirty="0" err="1">
                <a:solidFill>
                  <a:schemeClr val="tx1"/>
                </a:solidFill>
                <a:effectLst/>
                <a:latin typeface="+mn-lt"/>
                <a:ea typeface="+mn-ea"/>
                <a:cs typeface="+mn-cs"/>
              </a:rPr>
              <a:t>FileSets</a:t>
            </a:r>
            <a:r>
              <a:rPr lang="en-IN" sz="1200" b="0" i="0" kern="1200" dirty="0">
                <a:solidFill>
                  <a:schemeClr val="tx1"/>
                </a:solidFill>
                <a:effectLst/>
                <a:latin typeface="+mn-lt"/>
                <a:ea typeface="+mn-ea"/>
                <a:cs typeface="+mn-cs"/>
              </a:rPr>
              <a:t>:</a:t>
            </a:r>
          </a:p>
          <a:p>
            <a:r>
              <a:rPr lang="en-IN" sz="1200" b="0" i="0" kern="1200" dirty="0">
                <a:solidFill>
                  <a:schemeClr val="tx1"/>
                </a:solidFill>
                <a:effectLst/>
                <a:latin typeface="+mn-lt"/>
                <a:ea typeface="+mn-ea"/>
                <a:cs typeface="+mn-cs"/>
              </a:rPr>
              <a:t>Unlike relational database systems, CDAP </a:t>
            </a:r>
            <a:r>
              <a:rPr lang="en-IN" sz="1200" b="0" i="1" kern="1200" dirty="0">
                <a:solidFill>
                  <a:schemeClr val="tx1"/>
                </a:solidFill>
                <a:effectLst/>
                <a:latin typeface="+mn-lt"/>
                <a:ea typeface="+mn-ea"/>
                <a:cs typeface="+mn-cs"/>
              </a:rPr>
              <a:t>Tables</a:t>
            </a:r>
            <a:r>
              <a:rPr lang="en-IN" sz="1200" b="0" i="0" kern="1200" dirty="0">
                <a:solidFill>
                  <a:schemeClr val="tx1"/>
                </a:solidFill>
                <a:effectLst/>
                <a:latin typeface="+mn-lt"/>
                <a:ea typeface="+mn-ea"/>
                <a:cs typeface="+mn-cs"/>
              </a:rPr>
              <a:t> are not organized into rows with a fixed schema. They are optimized for efficient storage of semi-structured data, data with unknown or variable schema, or sparse data.</a:t>
            </a:r>
          </a:p>
          <a:p>
            <a:r>
              <a:rPr lang="en-IN" sz="1200" b="0" i="0" kern="1200" dirty="0">
                <a:solidFill>
                  <a:schemeClr val="tx1"/>
                </a:solidFill>
                <a:effectLst/>
                <a:latin typeface="+mn-lt"/>
                <a:ea typeface="+mn-ea"/>
                <a:cs typeface="+mn-cs"/>
              </a:rPr>
              <a:t>CDAP </a:t>
            </a:r>
            <a:r>
              <a:rPr lang="en-IN" sz="1200" b="0" i="1" kern="1200" dirty="0" err="1">
                <a:solidFill>
                  <a:schemeClr val="tx1"/>
                </a:solidFill>
                <a:effectLst/>
                <a:latin typeface="+mn-lt"/>
                <a:ea typeface="+mn-ea"/>
                <a:cs typeface="+mn-cs"/>
              </a:rPr>
              <a:t>FileSets</a:t>
            </a:r>
            <a:r>
              <a:rPr lang="en-IN" sz="1200" b="0" i="0" kern="1200" dirty="0">
                <a:solidFill>
                  <a:schemeClr val="tx1"/>
                </a:solidFill>
                <a:effectLst/>
                <a:latin typeface="+mn-lt"/>
                <a:ea typeface="+mn-ea"/>
                <a:cs typeface="+mn-cs"/>
              </a:rPr>
              <a:t> provide an abstraction over the raw file system, and associate properties such as the format or the schema with the files they contain. In addition, partitioned file sets allow addressing files by their partition meta data, removing the need for applications to be aware of actual file system locations.</a:t>
            </a:r>
          </a:p>
          <a:p>
            <a:r>
              <a:rPr lang="en-IN" sz="1200" b="0" i="0" kern="1200" dirty="0">
                <a:solidFill>
                  <a:schemeClr val="tx1"/>
                </a:solidFill>
                <a:effectLst/>
                <a:latin typeface="+mn-lt"/>
                <a:ea typeface="+mn-ea"/>
                <a:cs typeface="+mn-cs"/>
              </a:rPr>
              <a:t>Other datasets are built on top of tables and file sets. A dataset can implement specific semantics around a core dataset, such as a key/value Table or a counter Table. A dataset can also combine multiple datasets to create a complex data pattern. For example, an indexed Table can be implemented by using one Table for the data and a second Table for the index of that data.</a:t>
            </a:r>
          </a:p>
          <a:p>
            <a:r>
              <a:rPr lang="en-IN" sz="1200" b="0" i="0" kern="1200" dirty="0">
                <a:solidFill>
                  <a:schemeClr val="tx1"/>
                </a:solidFill>
                <a:effectLst/>
                <a:latin typeface="+mn-lt"/>
                <a:ea typeface="+mn-ea"/>
                <a:cs typeface="+mn-cs"/>
              </a:rPr>
              <a:t>A number of useful datasets—we refer to them as system datasets—are included with CDAP, including key/value tables, indexed tables and time series. You can implement your own data patterns as custom datasets, on top of any combination of core and system datasets.</a:t>
            </a:r>
          </a:p>
          <a:p>
            <a:br>
              <a:rPr lang="en-IN" sz="1200" b="0" i="0" kern="1200" dirty="0">
                <a:solidFill>
                  <a:schemeClr val="tx1"/>
                </a:solidFill>
                <a:effectLst/>
                <a:latin typeface="+mn-lt"/>
                <a:ea typeface="+mn-ea"/>
                <a:cs typeface="+mn-cs"/>
              </a:rPr>
            </a:br>
            <a:endParaRPr lang="en-IN"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A98C4A8-62C5-4A48-90AC-3E215F417290}" type="slidenum">
              <a:rPr lang="en-US" smtClean="0"/>
              <a:t>18</a:t>
            </a:fld>
            <a:endParaRPr lang="en-US"/>
          </a:p>
        </p:txBody>
      </p:sp>
    </p:spTree>
    <p:extLst>
      <p:ext uri="{BB962C8B-B14F-4D97-AF65-F5344CB8AC3E}">
        <p14:creationId xmlns:p14="http://schemas.microsoft.com/office/powerpoint/2010/main" val="4282056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docs.cask.co</a:t>
            </a:r>
            <a:r>
              <a:rPr lang="en-US" dirty="0"/>
              <a:t>/</a:t>
            </a:r>
            <a:r>
              <a:rPr lang="en-US" dirty="0" err="1"/>
              <a:t>cdap</a:t>
            </a:r>
            <a:r>
              <a:rPr lang="en-US" dirty="0"/>
              <a:t>/3.6.0/</a:t>
            </a:r>
            <a:r>
              <a:rPr lang="en-US" dirty="0" err="1"/>
              <a:t>en</a:t>
            </a:r>
            <a:r>
              <a:rPr lang="en-US" dirty="0"/>
              <a:t>/developers-manual/building-blocks/</a:t>
            </a:r>
            <a:r>
              <a:rPr lang="en-US" dirty="0" err="1"/>
              <a:t>views.html</a:t>
            </a:r>
            <a:endParaRPr lang="en-US" dirty="0"/>
          </a:p>
          <a:p>
            <a:endParaRPr lang="en-US" dirty="0"/>
          </a:p>
          <a:p>
            <a:r>
              <a:rPr lang="en-IN" sz="1200" b="0" i="1" kern="1200" dirty="0" err="1">
                <a:solidFill>
                  <a:schemeClr val="tx1"/>
                </a:solidFill>
                <a:effectLst/>
                <a:latin typeface="+mn-lt"/>
                <a:ea typeface="+mn-ea"/>
                <a:cs typeface="+mn-cs"/>
              </a:rPr>
              <a:t>iews</a:t>
            </a:r>
            <a:r>
              <a:rPr lang="en-IN" sz="1200" b="0" i="0" kern="1200" dirty="0">
                <a:solidFill>
                  <a:schemeClr val="tx1"/>
                </a:solidFill>
                <a:effectLst/>
                <a:latin typeface="+mn-lt"/>
                <a:ea typeface="+mn-ea"/>
                <a:cs typeface="+mn-cs"/>
              </a:rPr>
              <a:t> are a read-only source from where data can be read. They are similar to a </a:t>
            </a:r>
            <a:r>
              <a:rPr lang="en-IN" sz="1200" b="0" i="0" u="none" strike="noStrike" kern="1200" dirty="0">
                <a:solidFill>
                  <a:schemeClr val="tx1"/>
                </a:solidFill>
                <a:effectLst/>
                <a:latin typeface="+mn-lt"/>
                <a:ea typeface="+mn-ea"/>
                <a:cs typeface="+mn-cs"/>
                <a:hlinkClick r:id="rId3"/>
              </a:rPr>
              <a:t>stream</a:t>
            </a:r>
            <a:r>
              <a:rPr lang="en-IN" sz="1200" b="0" i="0" kern="1200" dirty="0">
                <a:solidFill>
                  <a:schemeClr val="tx1"/>
                </a:solidFill>
                <a:effectLst/>
                <a:latin typeface="+mn-lt"/>
                <a:ea typeface="+mn-ea"/>
                <a:cs typeface="+mn-cs"/>
              </a:rPr>
              <a:t> or </a:t>
            </a:r>
            <a:r>
              <a:rPr lang="en-IN" sz="1200" b="0" i="0" u="none" strike="noStrike" kern="1200" dirty="0">
                <a:solidFill>
                  <a:schemeClr val="tx1"/>
                </a:solidFill>
                <a:effectLst/>
                <a:latin typeface="+mn-lt"/>
                <a:ea typeface="+mn-ea"/>
                <a:cs typeface="+mn-cs"/>
                <a:hlinkClick r:id="rId4"/>
              </a:rPr>
              <a:t>dataset</a:t>
            </a:r>
            <a:r>
              <a:rPr lang="en-IN" sz="1200" b="0" i="0" kern="1200" dirty="0">
                <a:solidFill>
                  <a:schemeClr val="tx1"/>
                </a:solidFill>
                <a:effectLst/>
                <a:latin typeface="+mn-lt"/>
                <a:ea typeface="+mn-ea"/>
                <a:cs typeface="+mn-cs"/>
              </a:rPr>
              <a:t>. They provide a way to read from the same source using different schemas.</a:t>
            </a:r>
          </a:p>
          <a:p>
            <a:r>
              <a:rPr lang="en-IN" sz="1200" b="0" i="0" kern="1200" dirty="0">
                <a:solidFill>
                  <a:schemeClr val="tx1"/>
                </a:solidFill>
                <a:effectLst/>
                <a:latin typeface="+mn-lt"/>
                <a:ea typeface="+mn-ea"/>
                <a:cs typeface="+mn-cs"/>
              </a:rPr>
              <a:t>Without views, you would need to begin your data application by deciding how you wanted to use your data, create appropriate schemas, and then fit the data to those schemas.</a:t>
            </a:r>
          </a:p>
          <a:p>
            <a:r>
              <a:rPr lang="en-IN" sz="1200" b="0" i="0" kern="1200" dirty="0">
                <a:solidFill>
                  <a:schemeClr val="tx1"/>
                </a:solidFill>
                <a:effectLst/>
                <a:latin typeface="+mn-lt"/>
                <a:ea typeface="+mn-ea"/>
                <a:cs typeface="+mn-cs"/>
              </a:rPr>
              <a:t>Now, with views, you start with your data and add schema to fit your needs. If you decide to add a column to your schema, CDAP simply reconfigures the code that reads your data instead of rewriting all of it. Changing the way you use your data no longer changes the way you write it. This flexible approach is much better when you have lots of data that you can use in many different ways, or when you are still trying to understand the data you have.</a:t>
            </a:r>
          </a:p>
          <a:p>
            <a:r>
              <a:rPr lang="en-IN" sz="1200" b="0" i="0" kern="1200" dirty="0">
                <a:solidFill>
                  <a:schemeClr val="tx1"/>
                </a:solidFill>
                <a:effectLst/>
                <a:latin typeface="+mn-lt"/>
                <a:ea typeface="+mn-ea"/>
                <a:cs typeface="+mn-cs"/>
              </a:rPr>
              <a:t>For example:</a:t>
            </a:r>
          </a:p>
          <a:p>
            <a:r>
              <a:rPr lang="en-IN" sz="1200" b="0" i="0" kern="1200" dirty="0">
                <a:solidFill>
                  <a:schemeClr val="tx1"/>
                </a:solidFill>
                <a:effectLst/>
                <a:latin typeface="+mn-lt"/>
                <a:ea typeface="+mn-ea"/>
                <a:cs typeface="+mn-cs"/>
              </a:rPr>
              <a:t>An admin wants to expose different parts of the same data to different stakeholders;</a:t>
            </a:r>
          </a:p>
          <a:p>
            <a:r>
              <a:rPr lang="en-IN" sz="1200" b="0" i="0" kern="1200" dirty="0">
                <a:solidFill>
                  <a:schemeClr val="tx1"/>
                </a:solidFill>
                <a:effectLst/>
                <a:latin typeface="+mn-lt"/>
                <a:ea typeface="+mn-ea"/>
                <a:cs typeface="+mn-cs"/>
              </a:rPr>
              <a:t>A user wants to only consume a small part of a data stream for performance reasons, to avoid parsing entire rows of data; or</a:t>
            </a:r>
          </a:p>
          <a:p>
            <a:r>
              <a:rPr lang="en-IN" sz="1200" b="0" i="0" kern="1200" dirty="0">
                <a:solidFill>
                  <a:schemeClr val="tx1"/>
                </a:solidFill>
                <a:effectLst/>
                <a:latin typeface="+mn-lt"/>
                <a:ea typeface="+mn-ea"/>
                <a:cs typeface="+mn-cs"/>
              </a:rPr>
              <a:t>A user has loaded in data without yet knowing or understanding how it will or can be used, and now wants to look at it in different ways.</a:t>
            </a:r>
          </a:p>
          <a:p>
            <a:endParaRPr lang="en-US" dirty="0"/>
          </a:p>
        </p:txBody>
      </p:sp>
      <p:sp>
        <p:nvSpPr>
          <p:cNvPr id="4" name="Slide Number Placeholder 3"/>
          <p:cNvSpPr>
            <a:spLocks noGrp="1"/>
          </p:cNvSpPr>
          <p:nvPr>
            <p:ph type="sldNum" sz="quarter" idx="5"/>
          </p:nvPr>
        </p:nvSpPr>
        <p:spPr/>
        <p:txBody>
          <a:bodyPr/>
          <a:lstStyle/>
          <a:p>
            <a:fld id="{6A98C4A8-62C5-4A48-90AC-3E215F417290}" type="slidenum">
              <a:rPr lang="en-US" smtClean="0"/>
              <a:t>20</a:t>
            </a:fld>
            <a:endParaRPr lang="en-US"/>
          </a:p>
        </p:txBody>
      </p:sp>
    </p:spTree>
    <p:extLst>
      <p:ext uri="{BB962C8B-B14F-4D97-AF65-F5344CB8AC3E}">
        <p14:creationId xmlns:p14="http://schemas.microsoft.com/office/powerpoint/2010/main" val="29133919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Basic Layout">
    <p:spTree>
      <p:nvGrpSpPr>
        <p:cNvPr id="1" name=""/>
        <p:cNvGrpSpPr/>
        <p:nvPr/>
      </p:nvGrpSpPr>
      <p:grpSpPr>
        <a:xfrm>
          <a:off x="0" y="0"/>
          <a:ext cx="0" cy="0"/>
          <a:chOff x="0" y="0"/>
          <a:chExt cx="0" cy="0"/>
        </a:xfrm>
      </p:grpSpPr>
      <p:sp>
        <p:nvSpPr>
          <p:cNvPr id="3" name="Espace réservé du titre 1"/>
          <p:cNvSpPr>
            <a:spLocks noGrp="1"/>
          </p:cNvSpPr>
          <p:nvPr>
            <p:ph type="title"/>
          </p:nvPr>
        </p:nvSpPr>
        <p:spPr bwMode="auto">
          <a:xfrm>
            <a:off x="266700" y="64275"/>
            <a:ext cx="8674100" cy="724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1"/>
                </a:solidFill>
              </a:defRPr>
            </a:lvl1pPr>
          </a:lstStyle>
          <a:p>
            <a:pPr lvl="0"/>
            <a:r>
              <a:rPr lang="en-US" altLang="fr-FR" noProof="0"/>
              <a:t>Click to edit Master title style</a:t>
            </a:r>
          </a:p>
        </p:txBody>
      </p:sp>
    </p:spTree>
    <p:extLst>
      <p:ext uri="{BB962C8B-B14F-4D97-AF65-F5344CB8AC3E}">
        <p14:creationId xmlns:p14="http://schemas.microsoft.com/office/powerpoint/2010/main" val="831592797"/>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ver Slide – Option 1">
    <p:spTree>
      <p:nvGrpSpPr>
        <p:cNvPr id="1" name=""/>
        <p:cNvGrpSpPr/>
        <p:nvPr/>
      </p:nvGrpSpPr>
      <p:grpSpPr>
        <a:xfrm>
          <a:off x="0" y="0"/>
          <a:ext cx="0" cy="0"/>
          <a:chOff x="0" y="0"/>
          <a:chExt cx="0" cy="0"/>
        </a:xfrm>
      </p:grpSpPr>
      <p:sp>
        <p:nvSpPr>
          <p:cNvPr id="7" name="Rectangle 6"/>
          <p:cNvSpPr/>
          <p:nvPr/>
        </p:nvSpPr>
        <p:spPr>
          <a:xfrm>
            <a:off x="0" y="0"/>
            <a:ext cx="9144000" cy="5143500"/>
          </a:xfrm>
          <a:prstGeom prst="rect">
            <a:avLst/>
          </a:prstGeom>
          <a:gradFill>
            <a:gsLst>
              <a:gs pos="100000">
                <a:srgbClr val="192755"/>
              </a:gs>
              <a:gs pos="0">
                <a:schemeClr val="accent4"/>
              </a:gs>
              <a:gs pos="44000">
                <a:srgbClr val="1557BF"/>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pic>
        <p:nvPicPr>
          <p:cNvPr id="4" name="Picture 3">
            <a:extLst>
              <a:ext uri="{FF2B5EF4-FFF2-40B4-BE49-F238E27FC236}">
                <a16:creationId xmlns:a16="http://schemas.microsoft.com/office/drawing/2014/main" id="{3529D9EE-CB70-2A4F-8B5D-8301BC12FFF6}"/>
              </a:ext>
            </a:extLst>
          </p:cNvPr>
          <p:cNvPicPr>
            <a:picLocks noChangeAspect="1"/>
          </p:cNvPicPr>
          <p:nvPr/>
        </p:nvPicPr>
        <p:blipFill rotWithShape="1">
          <a:blip r:embed="rId2" cstate="print">
            <a:alphaModFix amt="61000"/>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2" name="Rectangle 11">
            <a:extLst>
              <a:ext uri="{FF2B5EF4-FFF2-40B4-BE49-F238E27FC236}">
                <a16:creationId xmlns:a16="http://schemas.microsoft.com/office/drawing/2014/main" id="{F966326B-7D11-1446-BCF6-D20548877A7C}"/>
              </a:ext>
            </a:extLst>
          </p:cNvPr>
          <p:cNvSpPr/>
          <p:nvPr/>
        </p:nvSpPr>
        <p:spPr>
          <a:xfrm>
            <a:off x="0" y="0"/>
            <a:ext cx="9144000" cy="3594344"/>
          </a:xfrm>
          <a:prstGeom prst="rect">
            <a:avLst/>
          </a:prstGeom>
          <a:gradFill>
            <a:gsLst>
              <a:gs pos="100000">
                <a:srgbClr val="192B5F">
                  <a:alpha val="0"/>
                </a:srgbClr>
              </a:gs>
              <a:gs pos="0">
                <a:srgbClr val="59A7E9"/>
              </a:gs>
              <a:gs pos="57000">
                <a:srgbClr val="2663CA">
                  <a:alpha val="24000"/>
                </a:srgb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sp>
        <p:nvSpPr>
          <p:cNvPr id="6" name="Espace réservé du titre 1"/>
          <p:cNvSpPr>
            <a:spLocks noGrp="1"/>
          </p:cNvSpPr>
          <p:nvPr>
            <p:ph type="title"/>
          </p:nvPr>
        </p:nvSpPr>
        <p:spPr bwMode="auto">
          <a:xfrm>
            <a:off x="458504" y="3101340"/>
            <a:ext cx="7764215" cy="619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3200" b="1" baseline="0">
                <a:solidFill>
                  <a:schemeClr val="bg1"/>
                </a:solidFill>
              </a:defRPr>
            </a:lvl1pPr>
          </a:lstStyle>
          <a:p>
            <a:pPr lvl="0"/>
            <a:r>
              <a:rPr lang="en-US" altLang="fr-FR" noProof="0"/>
              <a:t>Click to edit Master title style</a:t>
            </a:r>
            <a:endParaRPr lang="en-US" altLang="fr-FR" noProof="0" dirty="0"/>
          </a:p>
        </p:txBody>
      </p:sp>
      <p:sp>
        <p:nvSpPr>
          <p:cNvPr id="10" name="Subtitle 2"/>
          <p:cNvSpPr>
            <a:spLocks noGrp="1"/>
          </p:cNvSpPr>
          <p:nvPr>
            <p:ph type="subTitle" idx="1"/>
          </p:nvPr>
        </p:nvSpPr>
        <p:spPr>
          <a:xfrm>
            <a:off x="458504" y="3664004"/>
            <a:ext cx="7764215" cy="468758"/>
          </a:xfrm>
          <a:prstGeom prst="rect">
            <a:avLst/>
          </a:prstGeom>
        </p:spPr>
        <p:txBody>
          <a:bodyPr lIns="68580" tIns="34290" rIns="68580" bIns="34290">
            <a:normAutofit/>
          </a:bodyPr>
          <a:lstStyle>
            <a:lvl1pPr marL="0" indent="0" algn="l">
              <a:buNone/>
              <a:defRPr sz="2400" b="0" i="0">
                <a:solidFill>
                  <a:schemeClr val="accent1"/>
                </a:solidFill>
                <a:latin typeface="Century Gothic" charset="0"/>
                <a:ea typeface="Century Gothic" charset="0"/>
                <a:cs typeface="Century Gothic"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noProof="0"/>
              <a:t>Click to edit Master subtitle style</a:t>
            </a:r>
            <a:endParaRPr lang="en-US" noProof="0" dirty="0"/>
          </a:p>
        </p:txBody>
      </p:sp>
      <p:sp>
        <p:nvSpPr>
          <p:cNvPr id="17" name="ZoneTexte 11"/>
          <p:cNvSpPr txBox="1">
            <a:spLocks noChangeArrowheads="1"/>
          </p:cNvSpPr>
          <p:nvPr/>
        </p:nvSpPr>
        <p:spPr bwMode="auto">
          <a:xfrm>
            <a:off x="3708400" y="4888084"/>
            <a:ext cx="1727200" cy="185756"/>
          </a:xfrm>
          <a:prstGeom prst="rect">
            <a:avLst/>
          </a:prstGeom>
          <a:noFill/>
          <a:ln w="6350">
            <a:noFill/>
            <a:miter lim="800000"/>
            <a:headEnd/>
            <a:tailEnd/>
          </a:ln>
          <a:extLst/>
        </p:spPr>
        <p:txBody>
          <a:bodyPr tIns="46800" anchor="ct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spc="300" dirty="0">
                <a:solidFill>
                  <a:schemeClr val="bg1"/>
                </a:solidFill>
                <a:latin typeface="Arial" charset="0"/>
                <a:cs typeface="+mn-cs"/>
              </a:rPr>
              <a:t>CONFIDENTIAL</a:t>
            </a:r>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4758" y="582114"/>
            <a:ext cx="1934803" cy="540455"/>
          </a:xfrm>
          <a:prstGeom prst="rect">
            <a:avLst/>
          </a:prstGeom>
        </p:spPr>
      </p:pic>
      <p:sp>
        <p:nvSpPr>
          <p:cNvPr id="14" name="Rectangle 13"/>
          <p:cNvSpPr/>
          <p:nvPr/>
        </p:nvSpPr>
        <p:spPr>
          <a:xfrm>
            <a:off x="7285154" y="4878252"/>
            <a:ext cx="1829347" cy="215444"/>
          </a:xfrm>
          <a:prstGeom prst="rect">
            <a:avLst/>
          </a:prstGeom>
        </p:spPr>
        <p:txBody>
          <a:bodyPr wrap="none">
            <a:spAutoFit/>
          </a:bodyPr>
          <a:lstStyle/>
          <a:p>
            <a:pPr>
              <a:defRPr/>
            </a:pPr>
            <a:r>
              <a:rPr lang="en-US" sz="800" b="0" i="0" dirty="0">
                <a:solidFill>
                  <a:schemeClr val="bg1"/>
                </a:solidFill>
                <a:cs typeface="Helvetica Light"/>
              </a:rPr>
              <a:t>© Guavus, Inc. All rights reserved.</a:t>
            </a:r>
          </a:p>
        </p:txBody>
      </p:sp>
    </p:spTree>
    <p:extLst>
      <p:ext uri="{BB962C8B-B14F-4D97-AF65-F5344CB8AC3E}">
        <p14:creationId xmlns:p14="http://schemas.microsoft.com/office/powerpoint/2010/main" val="176877803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ver Slide – Option 2">
    <p:spTree>
      <p:nvGrpSpPr>
        <p:cNvPr id="1" name=""/>
        <p:cNvGrpSpPr/>
        <p:nvPr/>
      </p:nvGrpSpPr>
      <p:grpSpPr>
        <a:xfrm>
          <a:off x="0" y="0"/>
          <a:ext cx="0" cy="0"/>
          <a:chOff x="0" y="0"/>
          <a:chExt cx="0" cy="0"/>
        </a:xfrm>
      </p:grpSpPr>
      <p:sp>
        <p:nvSpPr>
          <p:cNvPr id="7" name="Rectangle 6"/>
          <p:cNvSpPr/>
          <p:nvPr/>
        </p:nvSpPr>
        <p:spPr>
          <a:xfrm>
            <a:off x="0" y="0"/>
            <a:ext cx="9144000" cy="5143500"/>
          </a:xfrm>
          <a:prstGeom prst="rect">
            <a:avLst/>
          </a:prstGeom>
          <a:gradFill>
            <a:gsLst>
              <a:gs pos="100000">
                <a:srgbClr val="192755"/>
              </a:gs>
              <a:gs pos="0">
                <a:schemeClr val="accent4"/>
              </a:gs>
              <a:gs pos="44000">
                <a:srgbClr val="1557BF"/>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pic>
        <p:nvPicPr>
          <p:cNvPr id="8" name="Picture 7"/>
          <p:cNvPicPr>
            <a:picLocks noChangeAspect="1"/>
          </p:cNvPicPr>
          <p:nvPr/>
        </p:nvPicPr>
        <p:blipFill>
          <a:blip r:embed="rId2" cstate="screen">
            <a:alphaModFix amt="30000"/>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9" name="Rectangle 8"/>
          <p:cNvSpPr/>
          <p:nvPr/>
        </p:nvSpPr>
        <p:spPr>
          <a:xfrm>
            <a:off x="0" y="0"/>
            <a:ext cx="4572000" cy="5143500"/>
          </a:xfrm>
          <a:prstGeom prst="rect">
            <a:avLst/>
          </a:prstGeom>
          <a:gradFill>
            <a:gsLst>
              <a:gs pos="0">
                <a:srgbClr val="192755">
                  <a:alpha val="62000"/>
                </a:srgbClr>
              </a:gs>
              <a:gs pos="100000">
                <a:schemeClr val="tx2">
                  <a:alpha val="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sp>
        <p:nvSpPr>
          <p:cNvPr id="6" name="Espace réservé du titre 1"/>
          <p:cNvSpPr>
            <a:spLocks noGrp="1"/>
          </p:cNvSpPr>
          <p:nvPr>
            <p:ph type="title"/>
          </p:nvPr>
        </p:nvSpPr>
        <p:spPr bwMode="auto">
          <a:xfrm>
            <a:off x="458504" y="3101340"/>
            <a:ext cx="7764215" cy="619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3200" b="1" baseline="0">
                <a:solidFill>
                  <a:schemeClr val="bg1"/>
                </a:solidFill>
              </a:defRPr>
            </a:lvl1pPr>
          </a:lstStyle>
          <a:p>
            <a:pPr lvl="0"/>
            <a:r>
              <a:rPr lang="en-US" altLang="fr-FR" noProof="0"/>
              <a:t>Click to edit Master title style</a:t>
            </a:r>
            <a:endParaRPr lang="en-US" altLang="fr-FR" noProof="0" dirty="0"/>
          </a:p>
        </p:txBody>
      </p:sp>
      <p:sp>
        <p:nvSpPr>
          <p:cNvPr id="10" name="Subtitle 2"/>
          <p:cNvSpPr>
            <a:spLocks noGrp="1"/>
          </p:cNvSpPr>
          <p:nvPr>
            <p:ph type="subTitle" idx="1"/>
          </p:nvPr>
        </p:nvSpPr>
        <p:spPr>
          <a:xfrm>
            <a:off x="458504" y="3664004"/>
            <a:ext cx="7764215" cy="468758"/>
          </a:xfrm>
          <a:prstGeom prst="rect">
            <a:avLst/>
          </a:prstGeom>
        </p:spPr>
        <p:txBody>
          <a:bodyPr lIns="68580" tIns="34290" rIns="68580" bIns="34290">
            <a:normAutofit/>
          </a:bodyPr>
          <a:lstStyle>
            <a:lvl1pPr marL="0" indent="0" algn="l">
              <a:buNone/>
              <a:defRPr sz="2400" b="0" i="0">
                <a:solidFill>
                  <a:schemeClr val="accent1"/>
                </a:solidFill>
                <a:latin typeface="Century Gothic" charset="0"/>
                <a:ea typeface="Century Gothic" charset="0"/>
                <a:cs typeface="Century Gothic"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noProof="0"/>
              <a:t>Click to edit Master subtitle style</a:t>
            </a:r>
            <a:endParaRPr lang="en-US" noProof="0" dirty="0"/>
          </a:p>
        </p:txBody>
      </p:sp>
      <p:sp>
        <p:nvSpPr>
          <p:cNvPr id="17" name="ZoneTexte 11"/>
          <p:cNvSpPr txBox="1">
            <a:spLocks noChangeArrowheads="1"/>
          </p:cNvSpPr>
          <p:nvPr/>
        </p:nvSpPr>
        <p:spPr bwMode="auto">
          <a:xfrm>
            <a:off x="3708400" y="4888084"/>
            <a:ext cx="1727200" cy="185756"/>
          </a:xfrm>
          <a:prstGeom prst="rect">
            <a:avLst/>
          </a:prstGeom>
          <a:noFill/>
          <a:ln w="6350">
            <a:noFill/>
            <a:miter lim="800000"/>
            <a:headEnd/>
            <a:tailEnd/>
          </a:ln>
          <a:extLst/>
        </p:spPr>
        <p:txBody>
          <a:bodyPr tIns="46800" anchor="ct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spc="300" dirty="0">
                <a:solidFill>
                  <a:schemeClr val="bg1"/>
                </a:solidFill>
                <a:latin typeface="Arial" charset="0"/>
                <a:cs typeface="+mn-cs"/>
              </a:rPr>
              <a:t>CONFIDENTIAL</a:t>
            </a:r>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4758" y="582114"/>
            <a:ext cx="1934803" cy="540455"/>
          </a:xfrm>
          <a:prstGeom prst="rect">
            <a:avLst/>
          </a:prstGeom>
        </p:spPr>
      </p:pic>
      <p:sp>
        <p:nvSpPr>
          <p:cNvPr id="12" name="Rectangle 11"/>
          <p:cNvSpPr/>
          <p:nvPr/>
        </p:nvSpPr>
        <p:spPr>
          <a:xfrm>
            <a:off x="7285154" y="4878252"/>
            <a:ext cx="1829347" cy="215444"/>
          </a:xfrm>
          <a:prstGeom prst="rect">
            <a:avLst/>
          </a:prstGeom>
        </p:spPr>
        <p:txBody>
          <a:bodyPr wrap="none">
            <a:spAutoFit/>
          </a:bodyPr>
          <a:lstStyle/>
          <a:p>
            <a:pPr>
              <a:defRPr/>
            </a:pPr>
            <a:r>
              <a:rPr lang="en-US" sz="800" b="0" i="0" dirty="0">
                <a:solidFill>
                  <a:schemeClr val="bg1"/>
                </a:solidFill>
                <a:cs typeface="Helvetica Light"/>
              </a:rPr>
              <a:t>© Guavus, Inc. All rights reserved.</a:t>
            </a:r>
          </a:p>
        </p:txBody>
      </p:sp>
    </p:spTree>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gue Slide – Option 1">
    <p:spTree>
      <p:nvGrpSpPr>
        <p:cNvPr id="1" name=""/>
        <p:cNvGrpSpPr/>
        <p:nvPr/>
      </p:nvGrpSpPr>
      <p:grpSpPr>
        <a:xfrm>
          <a:off x="0" y="0"/>
          <a:ext cx="0" cy="0"/>
          <a:chOff x="0" y="0"/>
          <a:chExt cx="0" cy="0"/>
        </a:xfrm>
      </p:grpSpPr>
      <p:sp>
        <p:nvSpPr>
          <p:cNvPr id="3" name="Rectangle 2"/>
          <p:cNvSpPr/>
          <p:nvPr/>
        </p:nvSpPr>
        <p:spPr>
          <a:xfrm>
            <a:off x="0" y="0"/>
            <a:ext cx="9144000" cy="5143500"/>
          </a:xfrm>
          <a:prstGeom prst="rect">
            <a:avLst/>
          </a:prstGeom>
          <a:gradFill>
            <a:gsLst>
              <a:gs pos="100000">
                <a:srgbClr val="192755"/>
              </a:gs>
              <a:gs pos="0">
                <a:schemeClr val="accent4"/>
              </a:gs>
              <a:gs pos="44000">
                <a:srgbClr val="1557BF"/>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pic>
        <p:nvPicPr>
          <p:cNvPr id="12" name="Picture 11"/>
          <p:cNvPicPr>
            <a:picLocks noChangeAspect="1"/>
          </p:cNvPicPr>
          <p:nvPr/>
        </p:nvPicPr>
        <p:blipFill rotWithShape="1">
          <a:blip r:embed="rId2" cstate="screen">
            <a:duotone>
              <a:schemeClr val="accent4">
                <a:shade val="45000"/>
                <a:satMod val="135000"/>
              </a:schemeClr>
              <a:prstClr val="white"/>
            </a:duotone>
            <a:alphaModFix amt="31000"/>
            <a:extLst>
              <a:ext uri="{BEBA8EAE-BF5A-486C-A8C5-ECC9F3942E4B}">
                <a14:imgProps xmlns:a14="http://schemas.microsoft.com/office/drawing/2010/main">
                  <a14:imgLayer r:embed="rId3">
                    <a14:imgEffect>
                      <a14:brightnessContrast bright="-9000"/>
                    </a14:imgEffect>
                  </a14:imgLayer>
                </a14:imgProps>
              </a:ext>
              <a:ext uri="{28A0092B-C50C-407E-A947-70E740481C1C}">
                <a14:useLocalDpi xmlns:a14="http://schemas.microsoft.com/office/drawing/2010/main"/>
              </a:ext>
            </a:extLst>
          </a:blip>
          <a:srcRect l="7185" t="8408" r="515" b="6931"/>
          <a:stretch/>
        </p:blipFill>
        <p:spPr>
          <a:xfrm flipH="1">
            <a:off x="0" y="0"/>
            <a:ext cx="9144000" cy="5143500"/>
          </a:xfrm>
          <a:prstGeom prst="rect">
            <a:avLst/>
          </a:prstGeom>
        </p:spPr>
      </p:pic>
      <p:sp>
        <p:nvSpPr>
          <p:cNvPr id="9" name="Espace réservé du titre 1"/>
          <p:cNvSpPr>
            <a:spLocks noGrp="1"/>
          </p:cNvSpPr>
          <p:nvPr>
            <p:ph type="title"/>
          </p:nvPr>
        </p:nvSpPr>
        <p:spPr bwMode="auto">
          <a:xfrm>
            <a:off x="458504" y="2366042"/>
            <a:ext cx="7764215" cy="619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3200" b="1" baseline="0">
                <a:solidFill>
                  <a:schemeClr val="bg1"/>
                </a:solidFill>
              </a:defRPr>
            </a:lvl1pPr>
          </a:lstStyle>
          <a:p>
            <a:pPr lvl="0"/>
            <a:r>
              <a:rPr lang="en-US" altLang="fr-FR" noProof="0"/>
              <a:t>Click to edit Master title style</a:t>
            </a:r>
            <a:endParaRPr lang="en-US" altLang="fr-FR" noProof="0" dirty="0"/>
          </a:p>
        </p:txBody>
      </p:sp>
      <p:sp>
        <p:nvSpPr>
          <p:cNvPr id="14" name="Espace réservé du numéro de diapositive 5"/>
          <p:cNvSpPr txBox="1">
            <a:spLocks/>
          </p:cNvSpPr>
          <p:nvPr/>
        </p:nvSpPr>
        <p:spPr>
          <a:xfrm>
            <a:off x="8230869" y="4835641"/>
            <a:ext cx="785813" cy="274637"/>
          </a:xfrm>
          <a:prstGeom prst="rect">
            <a:avLst/>
          </a:prstGeom>
        </p:spPr>
        <p:txBody>
          <a:bodyPr anchor="ctr"/>
          <a:lstStyle>
            <a:lvl1pPr eaLnBrk="0" hangingPunct="0">
              <a:defRPr>
                <a:solidFill>
                  <a:schemeClr val="tx1"/>
                </a:solidFill>
                <a:latin typeface="Century Gothic" panose="020B0502020202020204" pitchFamily="34" charset="0"/>
                <a:cs typeface="Arial" panose="020B0604020202020204" pitchFamily="34" charset="0"/>
              </a:defRPr>
            </a:lvl1pPr>
            <a:lvl2pPr marL="742950" indent="-285750" eaLnBrk="0" hangingPunct="0">
              <a:defRPr>
                <a:solidFill>
                  <a:schemeClr val="tx1"/>
                </a:solidFill>
                <a:latin typeface="Century Gothic" panose="020B0502020202020204" pitchFamily="34" charset="0"/>
                <a:cs typeface="Arial" panose="020B0604020202020204" pitchFamily="34" charset="0"/>
              </a:defRPr>
            </a:lvl2pPr>
            <a:lvl3pPr marL="1143000" indent="-228600" eaLnBrk="0" hangingPunct="0">
              <a:defRPr>
                <a:solidFill>
                  <a:schemeClr val="tx1"/>
                </a:solidFill>
                <a:latin typeface="Century Gothic" panose="020B0502020202020204" pitchFamily="34" charset="0"/>
                <a:cs typeface="Arial" panose="020B0604020202020204" pitchFamily="34" charset="0"/>
              </a:defRPr>
            </a:lvl3pPr>
            <a:lvl4pPr marL="1600200" indent="-228600" eaLnBrk="0" hangingPunct="0">
              <a:defRPr>
                <a:solidFill>
                  <a:schemeClr val="tx1"/>
                </a:solidFill>
                <a:latin typeface="Century Gothic" panose="020B0502020202020204" pitchFamily="34" charset="0"/>
                <a:cs typeface="Arial" panose="020B0604020202020204" pitchFamily="34" charset="0"/>
              </a:defRPr>
            </a:lvl4pPr>
            <a:lvl5pPr marL="2057400" indent="-228600" eaLnBrk="0" hangingPunct="0">
              <a:defRPr>
                <a:solidFill>
                  <a:schemeClr val="tx1"/>
                </a:solidFill>
                <a:latin typeface="Century Gothic" panose="020B0502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pPr algn="r" eaLnBrk="1" hangingPunct="1"/>
            <a:fld id="{2F076D7C-FFE5-49D2-8880-E721BED17CB8}" type="slidenum">
              <a:rPr lang="fr-FR" altLang="fr-FR" sz="700" smtClean="0">
                <a:solidFill>
                  <a:schemeClr val="bg1"/>
                </a:solidFill>
                <a:latin typeface="Arial" charset="0"/>
                <a:ea typeface="Arial" charset="0"/>
                <a:cs typeface="Arial" charset="0"/>
              </a:rPr>
              <a:pPr algn="r" eaLnBrk="1" hangingPunct="1"/>
              <a:t>‹#›</a:t>
            </a:fld>
            <a:endParaRPr lang="fr-FR" altLang="fr-FR" sz="700" dirty="0">
              <a:solidFill>
                <a:schemeClr val="bg1"/>
              </a:solidFill>
              <a:latin typeface="Arial" charset="0"/>
              <a:ea typeface="Arial" charset="0"/>
              <a:cs typeface="Arial" charset="0"/>
            </a:endParaRPr>
          </a:p>
        </p:txBody>
      </p:sp>
      <p:sp>
        <p:nvSpPr>
          <p:cNvPr id="15" name="ZoneTexte 11"/>
          <p:cNvSpPr txBox="1">
            <a:spLocks noChangeArrowheads="1"/>
          </p:cNvSpPr>
          <p:nvPr/>
        </p:nvSpPr>
        <p:spPr bwMode="auto">
          <a:xfrm>
            <a:off x="3708400" y="4888084"/>
            <a:ext cx="1727200" cy="185756"/>
          </a:xfrm>
          <a:prstGeom prst="rect">
            <a:avLst/>
          </a:prstGeom>
          <a:noFill/>
          <a:ln w="6350">
            <a:noFill/>
            <a:miter lim="800000"/>
            <a:headEnd/>
            <a:tailEnd/>
          </a:ln>
          <a:extLst/>
        </p:spPr>
        <p:txBody>
          <a:bodyPr tIns="46800" anchor="ct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spc="300" dirty="0">
                <a:solidFill>
                  <a:schemeClr val="bg1"/>
                </a:solidFill>
                <a:latin typeface="Arial" charset="0"/>
                <a:cs typeface="+mn-cs"/>
              </a:rPr>
              <a:t>CONFIDENTIAL</a:t>
            </a:r>
          </a:p>
        </p:txBody>
      </p:sp>
      <p:cxnSp>
        <p:nvCxnSpPr>
          <p:cNvPr id="16" name="Straight Connector 15"/>
          <p:cNvCxnSpPr/>
          <p:nvPr/>
        </p:nvCxnSpPr>
        <p:spPr>
          <a:xfrm>
            <a:off x="201498" y="4813339"/>
            <a:ext cx="8741005" cy="0"/>
          </a:xfrm>
          <a:prstGeom prst="line">
            <a:avLst/>
          </a:prstGeom>
          <a:ln w="9525" cmpd="sng">
            <a:solidFill>
              <a:schemeClr val="bg1">
                <a:alpha val="44000"/>
              </a:schemeClr>
            </a:solidFill>
          </a:ln>
          <a:effectLst/>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0398" y="4857793"/>
            <a:ext cx="725427" cy="267009"/>
          </a:xfrm>
          <a:prstGeom prst="rect">
            <a:avLst/>
          </a:prstGeom>
        </p:spPr>
      </p:pic>
    </p:spTree>
    <p:extLst>
      <p:ext uri="{BB962C8B-B14F-4D97-AF65-F5344CB8AC3E}">
        <p14:creationId xmlns:p14="http://schemas.microsoft.com/office/powerpoint/2010/main" val="13434509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gue Slide – Option 2">
    <p:spTree>
      <p:nvGrpSpPr>
        <p:cNvPr id="1" name=""/>
        <p:cNvGrpSpPr/>
        <p:nvPr/>
      </p:nvGrpSpPr>
      <p:grpSpPr>
        <a:xfrm>
          <a:off x="0" y="0"/>
          <a:ext cx="0" cy="0"/>
          <a:chOff x="0" y="0"/>
          <a:chExt cx="0" cy="0"/>
        </a:xfrm>
      </p:grpSpPr>
      <p:sp>
        <p:nvSpPr>
          <p:cNvPr id="3" name="Rectangle 2"/>
          <p:cNvSpPr/>
          <p:nvPr/>
        </p:nvSpPr>
        <p:spPr>
          <a:xfrm>
            <a:off x="0" y="0"/>
            <a:ext cx="9144000" cy="5143500"/>
          </a:xfrm>
          <a:prstGeom prst="rect">
            <a:avLst/>
          </a:prstGeom>
          <a:gradFill>
            <a:gsLst>
              <a:gs pos="100000">
                <a:srgbClr val="192755"/>
              </a:gs>
              <a:gs pos="0">
                <a:schemeClr val="accent4"/>
              </a:gs>
              <a:gs pos="44000">
                <a:srgbClr val="1557BF"/>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pic>
        <p:nvPicPr>
          <p:cNvPr id="10" name="Picture 9"/>
          <p:cNvPicPr>
            <a:picLocks noChangeAspect="1"/>
          </p:cNvPicPr>
          <p:nvPr/>
        </p:nvPicPr>
        <p:blipFill>
          <a:blip r:embed="rId2" cstate="screen">
            <a:alphaModFix amt="28000"/>
            <a:extLst>
              <a:ext uri="{28A0092B-C50C-407E-A947-70E740481C1C}">
                <a14:useLocalDpi xmlns:a14="http://schemas.microsoft.com/office/drawing/2010/main"/>
              </a:ext>
            </a:extLst>
          </a:blip>
          <a:stretch>
            <a:fillRect/>
          </a:stretch>
        </p:blipFill>
        <p:spPr>
          <a:xfrm>
            <a:off x="0" y="-1"/>
            <a:ext cx="9144000" cy="5143501"/>
          </a:xfrm>
          <a:prstGeom prst="rect">
            <a:avLst/>
          </a:prstGeom>
          <a:noFill/>
          <a:ln>
            <a:noFill/>
          </a:ln>
        </p:spPr>
      </p:pic>
      <p:sp>
        <p:nvSpPr>
          <p:cNvPr id="9" name="Espace réservé du titre 1"/>
          <p:cNvSpPr>
            <a:spLocks noGrp="1"/>
          </p:cNvSpPr>
          <p:nvPr>
            <p:ph type="title"/>
          </p:nvPr>
        </p:nvSpPr>
        <p:spPr bwMode="auto">
          <a:xfrm>
            <a:off x="458504" y="2366042"/>
            <a:ext cx="7764215" cy="619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3200" b="1" baseline="0">
                <a:solidFill>
                  <a:schemeClr val="bg1"/>
                </a:solidFill>
              </a:defRPr>
            </a:lvl1pPr>
          </a:lstStyle>
          <a:p>
            <a:pPr lvl="0"/>
            <a:r>
              <a:rPr lang="en-US" altLang="fr-FR" noProof="0"/>
              <a:t>Click to edit Master title style</a:t>
            </a:r>
            <a:endParaRPr lang="en-US" altLang="fr-FR" noProof="0" dirty="0"/>
          </a:p>
        </p:txBody>
      </p:sp>
      <p:sp>
        <p:nvSpPr>
          <p:cNvPr id="14" name="Espace réservé du numéro de diapositive 5"/>
          <p:cNvSpPr txBox="1">
            <a:spLocks/>
          </p:cNvSpPr>
          <p:nvPr/>
        </p:nvSpPr>
        <p:spPr>
          <a:xfrm>
            <a:off x="8230869" y="4835641"/>
            <a:ext cx="785813" cy="274637"/>
          </a:xfrm>
          <a:prstGeom prst="rect">
            <a:avLst/>
          </a:prstGeom>
        </p:spPr>
        <p:txBody>
          <a:bodyPr anchor="ctr"/>
          <a:lstStyle>
            <a:lvl1pPr eaLnBrk="0" hangingPunct="0">
              <a:defRPr>
                <a:solidFill>
                  <a:schemeClr val="tx1"/>
                </a:solidFill>
                <a:latin typeface="Century Gothic" panose="020B0502020202020204" pitchFamily="34" charset="0"/>
                <a:cs typeface="Arial" panose="020B0604020202020204" pitchFamily="34" charset="0"/>
              </a:defRPr>
            </a:lvl1pPr>
            <a:lvl2pPr marL="742950" indent="-285750" eaLnBrk="0" hangingPunct="0">
              <a:defRPr>
                <a:solidFill>
                  <a:schemeClr val="tx1"/>
                </a:solidFill>
                <a:latin typeface="Century Gothic" panose="020B0502020202020204" pitchFamily="34" charset="0"/>
                <a:cs typeface="Arial" panose="020B0604020202020204" pitchFamily="34" charset="0"/>
              </a:defRPr>
            </a:lvl2pPr>
            <a:lvl3pPr marL="1143000" indent="-228600" eaLnBrk="0" hangingPunct="0">
              <a:defRPr>
                <a:solidFill>
                  <a:schemeClr val="tx1"/>
                </a:solidFill>
                <a:latin typeface="Century Gothic" panose="020B0502020202020204" pitchFamily="34" charset="0"/>
                <a:cs typeface="Arial" panose="020B0604020202020204" pitchFamily="34" charset="0"/>
              </a:defRPr>
            </a:lvl3pPr>
            <a:lvl4pPr marL="1600200" indent="-228600" eaLnBrk="0" hangingPunct="0">
              <a:defRPr>
                <a:solidFill>
                  <a:schemeClr val="tx1"/>
                </a:solidFill>
                <a:latin typeface="Century Gothic" panose="020B0502020202020204" pitchFamily="34" charset="0"/>
                <a:cs typeface="Arial" panose="020B0604020202020204" pitchFamily="34" charset="0"/>
              </a:defRPr>
            </a:lvl4pPr>
            <a:lvl5pPr marL="2057400" indent="-228600" eaLnBrk="0" hangingPunct="0">
              <a:defRPr>
                <a:solidFill>
                  <a:schemeClr val="tx1"/>
                </a:solidFill>
                <a:latin typeface="Century Gothic" panose="020B0502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pPr algn="r" eaLnBrk="1" hangingPunct="1"/>
            <a:fld id="{2F076D7C-FFE5-49D2-8880-E721BED17CB8}" type="slidenum">
              <a:rPr lang="fr-FR" altLang="fr-FR" sz="700" smtClean="0">
                <a:solidFill>
                  <a:schemeClr val="bg1"/>
                </a:solidFill>
                <a:latin typeface="Arial" charset="0"/>
                <a:ea typeface="Arial" charset="0"/>
                <a:cs typeface="Arial" charset="0"/>
              </a:rPr>
              <a:pPr algn="r" eaLnBrk="1" hangingPunct="1"/>
              <a:t>‹#›</a:t>
            </a:fld>
            <a:endParaRPr lang="fr-FR" altLang="fr-FR" sz="700" dirty="0">
              <a:solidFill>
                <a:schemeClr val="bg1"/>
              </a:solidFill>
              <a:latin typeface="Arial" charset="0"/>
              <a:ea typeface="Arial" charset="0"/>
              <a:cs typeface="Arial" charset="0"/>
            </a:endParaRPr>
          </a:p>
        </p:txBody>
      </p:sp>
      <p:sp>
        <p:nvSpPr>
          <p:cNvPr id="15" name="ZoneTexte 11"/>
          <p:cNvSpPr txBox="1">
            <a:spLocks noChangeArrowheads="1"/>
          </p:cNvSpPr>
          <p:nvPr/>
        </p:nvSpPr>
        <p:spPr bwMode="auto">
          <a:xfrm>
            <a:off x="3708400" y="4888084"/>
            <a:ext cx="1727200" cy="185756"/>
          </a:xfrm>
          <a:prstGeom prst="rect">
            <a:avLst/>
          </a:prstGeom>
          <a:noFill/>
          <a:ln w="6350">
            <a:noFill/>
            <a:miter lim="800000"/>
            <a:headEnd/>
            <a:tailEnd/>
          </a:ln>
          <a:extLst/>
        </p:spPr>
        <p:txBody>
          <a:bodyPr tIns="46800" anchor="ct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spc="300" dirty="0">
                <a:solidFill>
                  <a:schemeClr val="bg1"/>
                </a:solidFill>
                <a:latin typeface="Arial" charset="0"/>
                <a:cs typeface="+mn-cs"/>
              </a:rPr>
              <a:t>CONFIDENTIAL</a:t>
            </a:r>
          </a:p>
        </p:txBody>
      </p:sp>
      <p:cxnSp>
        <p:nvCxnSpPr>
          <p:cNvPr id="16" name="Straight Connector 15"/>
          <p:cNvCxnSpPr/>
          <p:nvPr/>
        </p:nvCxnSpPr>
        <p:spPr>
          <a:xfrm>
            <a:off x="201498" y="4813339"/>
            <a:ext cx="8741005" cy="0"/>
          </a:xfrm>
          <a:prstGeom prst="line">
            <a:avLst/>
          </a:prstGeom>
          <a:ln w="9525" cmpd="sng">
            <a:solidFill>
              <a:schemeClr val="bg1">
                <a:alpha val="44000"/>
              </a:schemeClr>
            </a:solidFill>
          </a:ln>
          <a:effectLst/>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0398" y="4857793"/>
            <a:ext cx="725427" cy="267009"/>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creenshot Slide">
    <p:spTree>
      <p:nvGrpSpPr>
        <p:cNvPr id="1" name=""/>
        <p:cNvGrpSpPr/>
        <p:nvPr/>
      </p:nvGrpSpPr>
      <p:grpSpPr>
        <a:xfrm>
          <a:off x="0" y="0"/>
          <a:ext cx="0" cy="0"/>
          <a:chOff x="0" y="0"/>
          <a:chExt cx="0" cy="0"/>
        </a:xfrm>
      </p:grpSpPr>
      <p:sp>
        <p:nvSpPr>
          <p:cNvPr id="3" name="Rectangle 2"/>
          <p:cNvSpPr/>
          <p:nvPr/>
        </p:nvSpPr>
        <p:spPr>
          <a:xfrm>
            <a:off x="0" y="0"/>
            <a:ext cx="9144000" cy="5143500"/>
          </a:xfrm>
          <a:prstGeom prst="rect">
            <a:avLst/>
          </a:prstGeom>
          <a:gradFill>
            <a:gsLst>
              <a:gs pos="50000">
                <a:srgbClr val="087393"/>
              </a:gs>
              <a:gs pos="0">
                <a:schemeClr val="accent3"/>
              </a:gs>
              <a:gs pos="100000">
                <a:srgbClr val="0B3C57"/>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sp>
        <p:nvSpPr>
          <p:cNvPr id="17" name="Espace réservé du numéro de diapositive 5"/>
          <p:cNvSpPr txBox="1">
            <a:spLocks/>
          </p:cNvSpPr>
          <p:nvPr/>
        </p:nvSpPr>
        <p:spPr>
          <a:xfrm>
            <a:off x="8230869" y="4835641"/>
            <a:ext cx="785813" cy="274637"/>
          </a:xfrm>
          <a:prstGeom prst="rect">
            <a:avLst/>
          </a:prstGeom>
        </p:spPr>
        <p:txBody>
          <a:bodyPr anchor="ctr"/>
          <a:lstStyle>
            <a:lvl1pPr eaLnBrk="0" hangingPunct="0">
              <a:defRPr>
                <a:solidFill>
                  <a:schemeClr val="tx1"/>
                </a:solidFill>
                <a:latin typeface="Century Gothic" panose="020B0502020202020204" pitchFamily="34" charset="0"/>
                <a:cs typeface="Arial" panose="020B0604020202020204" pitchFamily="34" charset="0"/>
              </a:defRPr>
            </a:lvl1pPr>
            <a:lvl2pPr marL="742950" indent="-285750" eaLnBrk="0" hangingPunct="0">
              <a:defRPr>
                <a:solidFill>
                  <a:schemeClr val="tx1"/>
                </a:solidFill>
                <a:latin typeface="Century Gothic" panose="020B0502020202020204" pitchFamily="34" charset="0"/>
                <a:cs typeface="Arial" panose="020B0604020202020204" pitchFamily="34" charset="0"/>
              </a:defRPr>
            </a:lvl2pPr>
            <a:lvl3pPr marL="1143000" indent="-228600" eaLnBrk="0" hangingPunct="0">
              <a:defRPr>
                <a:solidFill>
                  <a:schemeClr val="tx1"/>
                </a:solidFill>
                <a:latin typeface="Century Gothic" panose="020B0502020202020204" pitchFamily="34" charset="0"/>
                <a:cs typeface="Arial" panose="020B0604020202020204" pitchFamily="34" charset="0"/>
              </a:defRPr>
            </a:lvl3pPr>
            <a:lvl4pPr marL="1600200" indent="-228600" eaLnBrk="0" hangingPunct="0">
              <a:defRPr>
                <a:solidFill>
                  <a:schemeClr val="tx1"/>
                </a:solidFill>
                <a:latin typeface="Century Gothic" panose="020B0502020202020204" pitchFamily="34" charset="0"/>
                <a:cs typeface="Arial" panose="020B0604020202020204" pitchFamily="34" charset="0"/>
              </a:defRPr>
            </a:lvl4pPr>
            <a:lvl5pPr marL="2057400" indent="-228600" eaLnBrk="0" hangingPunct="0">
              <a:defRPr>
                <a:solidFill>
                  <a:schemeClr val="tx1"/>
                </a:solidFill>
                <a:latin typeface="Century Gothic" panose="020B0502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pPr algn="r" eaLnBrk="1" hangingPunct="1"/>
            <a:fld id="{2F076D7C-FFE5-49D2-8880-E721BED17CB8}" type="slidenum">
              <a:rPr lang="fr-FR" altLang="fr-FR" sz="700" smtClean="0">
                <a:solidFill>
                  <a:schemeClr val="bg1"/>
                </a:solidFill>
                <a:latin typeface="Arial" charset="0"/>
                <a:ea typeface="Arial" charset="0"/>
                <a:cs typeface="Arial" charset="0"/>
              </a:rPr>
              <a:pPr algn="r" eaLnBrk="1" hangingPunct="1"/>
              <a:t>‹#›</a:t>
            </a:fld>
            <a:endParaRPr lang="fr-FR" altLang="fr-FR" sz="700" dirty="0">
              <a:solidFill>
                <a:schemeClr val="bg1"/>
              </a:solidFill>
              <a:latin typeface="Arial" charset="0"/>
              <a:ea typeface="Arial" charset="0"/>
              <a:cs typeface="Arial" charset="0"/>
            </a:endParaRPr>
          </a:p>
        </p:txBody>
      </p:sp>
      <p:sp>
        <p:nvSpPr>
          <p:cNvPr id="18" name="ZoneTexte 11"/>
          <p:cNvSpPr txBox="1">
            <a:spLocks noChangeArrowheads="1"/>
          </p:cNvSpPr>
          <p:nvPr/>
        </p:nvSpPr>
        <p:spPr bwMode="auto">
          <a:xfrm>
            <a:off x="3708400" y="4888084"/>
            <a:ext cx="1727200" cy="185756"/>
          </a:xfrm>
          <a:prstGeom prst="rect">
            <a:avLst/>
          </a:prstGeom>
          <a:noFill/>
          <a:ln w="6350">
            <a:noFill/>
            <a:miter lim="800000"/>
            <a:headEnd/>
            <a:tailEnd/>
          </a:ln>
          <a:extLst/>
        </p:spPr>
        <p:txBody>
          <a:bodyPr tIns="46800" anchor="ct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spc="300" dirty="0">
                <a:solidFill>
                  <a:schemeClr val="bg1"/>
                </a:solidFill>
                <a:latin typeface="Arial" charset="0"/>
                <a:cs typeface="+mn-cs"/>
              </a:rPr>
              <a:t>CONFIDENTIAL</a:t>
            </a:r>
          </a:p>
        </p:txBody>
      </p:sp>
      <p:cxnSp>
        <p:nvCxnSpPr>
          <p:cNvPr id="20" name="Straight Connector 19"/>
          <p:cNvCxnSpPr/>
          <p:nvPr/>
        </p:nvCxnSpPr>
        <p:spPr>
          <a:xfrm>
            <a:off x="201498" y="4813339"/>
            <a:ext cx="8741005" cy="0"/>
          </a:xfrm>
          <a:prstGeom prst="line">
            <a:avLst/>
          </a:prstGeom>
          <a:ln w="9525" cmpd="sng">
            <a:solidFill>
              <a:schemeClr val="bg1">
                <a:alpha val="44000"/>
              </a:schemeClr>
            </a:solidFill>
          </a:ln>
          <a:effectLst/>
        </p:spPr>
        <p:style>
          <a:lnRef idx="2">
            <a:schemeClr val="accent1"/>
          </a:lnRef>
          <a:fillRef idx="0">
            <a:schemeClr val="accent1"/>
          </a:fillRef>
          <a:effectRef idx="1">
            <a:schemeClr val="accent1"/>
          </a:effectRef>
          <a:fontRef idx="minor">
            <a:schemeClr val="tx1"/>
          </a:fontRef>
        </p:style>
      </p:cxnSp>
      <p:sp>
        <p:nvSpPr>
          <p:cNvPr id="22" name="Espace réservé du titre 1"/>
          <p:cNvSpPr>
            <a:spLocks noGrp="1"/>
          </p:cNvSpPr>
          <p:nvPr>
            <p:ph type="title"/>
          </p:nvPr>
        </p:nvSpPr>
        <p:spPr bwMode="auto">
          <a:xfrm>
            <a:off x="266700" y="64275"/>
            <a:ext cx="8674100" cy="724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bg1"/>
                </a:solidFill>
              </a:defRPr>
            </a:lvl1pPr>
          </a:lstStyle>
          <a:p>
            <a:pPr lvl="0"/>
            <a:r>
              <a:rPr lang="en-US" altLang="fr-FR" noProof="0"/>
              <a:t>Click to edit Master title style</a:t>
            </a:r>
            <a:endParaRPr lang="en-US" altLang="fr-FR" noProof="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0398" y="4857793"/>
            <a:ext cx="725427" cy="267009"/>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3" name="Rectangle 2"/>
          <p:cNvSpPr/>
          <p:nvPr/>
        </p:nvSpPr>
        <p:spPr>
          <a:xfrm>
            <a:off x="0" y="0"/>
            <a:ext cx="9144000" cy="5143500"/>
          </a:xfrm>
          <a:prstGeom prst="rect">
            <a:avLst/>
          </a:prstGeom>
          <a:gradFill>
            <a:gsLst>
              <a:gs pos="50000">
                <a:srgbClr val="087393"/>
              </a:gs>
              <a:gs pos="0">
                <a:schemeClr val="accent3"/>
              </a:gs>
              <a:gs pos="100000">
                <a:srgbClr val="0B3C57"/>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30" y="0"/>
            <a:ext cx="2219540" cy="5143500"/>
          </a:xfrm>
          <a:prstGeom prst="rect">
            <a:avLst/>
          </a:prstGeom>
        </p:spPr>
      </p:pic>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0800000">
            <a:off x="6924460" y="0"/>
            <a:ext cx="2219540" cy="5143500"/>
          </a:xfrm>
          <a:prstGeom prst="rect">
            <a:avLst/>
          </a:prstGeom>
        </p:spPr>
      </p:pic>
      <p:sp>
        <p:nvSpPr>
          <p:cNvPr id="17" name="Espace réservé du numéro de diapositive 5"/>
          <p:cNvSpPr txBox="1">
            <a:spLocks/>
          </p:cNvSpPr>
          <p:nvPr/>
        </p:nvSpPr>
        <p:spPr>
          <a:xfrm>
            <a:off x="8230869" y="4835641"/>
            <a:ext cx="785813" cy="274637"/>
          </a:xfrm>
          <a:prstGeom prst="rect">
            <a:avLst/>
          </a:prstGeom>
        </p:spPr>
        <p:txBody>
          <a:bodyPr anchor="ctr"/>
          <a:lstStyle>
            <a:lvl1pPr eaLnBrk="0" hangingPunct="0">
              <a:defRPr>
                <a:solidFill>
                  <a:schemeClr val="tx1"/>
                </a:solidFill>
                <a:latin typeface="Century Gothic" panose="020B0502020202020204" pitchFamily="34" charset="0"/>
                <a:cs typeface="Arial" panose="020B0604020202020204" pitchFamily="34" charset="0"/>
              </a:defRPr>
            </a:lvl1pPr>
            <a:lvl2pPr marL="742950" indent="-285750" eaLnBrk="0" hangingPunct="0">
              <a:defRPr>
                <a:solidFill>
                  <a:schemeClr val="tx1"/>
                </a:solidFill>
                <a:latin typeface="Century Gothic" panose="020B0502020202020204" pitchFamily="34" charset="0"/>
                <a:cs typeface="Arial" panose="020B0604020202020204" pitchFamily="34" charset="0"/>
              </a:defRPr>
            </a:lvl2pPr>
            <a:lvl3pPr marL="1143000" indent="-228600" eaLnBrk="0" hangingPunct="0">
              <a:defRPr>
                <a:solidFill>
                  <a:schemeClr val="tx1"/>
                </a:solidFill>
                <a:latin typeface="Century Gothic" panose="020B0502020202020204" pitchFamily="34" charset="0"/>
                <a:cs typeface="Arial" panose="020B0604020202020204" pitchFamily="34" charset="0"/>
              </a:defRPr>
            </a:lvl3pPr>
            <a:lvl4pPr marL="1600200" indent="-228600" eaLnBrk="0" hangingPunct="0">
              <a:defRPr>
                <a:solidFill>
                  <a:schemeClr val="tx1"/>
                </a:solidFill>
                <a:latin typeface="Century Gothic" panose="020B0502020202020204" pitchFamily="34" charset="0"/>
                <a:cs typeface="Arial" panose="020B0604020202020204" pitchFamily="34" charset="0"/>
              </a:defRPr>
            </a:lvl4pPr>
            <a:lvl5pPr marL="2057400" indent="-228600" eaLnBrk="0" hangingPunct="0">
              <a:defRPr>
                <a:solidFill>
                  <a:schemeClr val="tx1"/>
                </a:solidFill>
                <a:latin typeface="Century Gothic" panose="020B0502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pPr algn="r" eaLnBrk="1" hangingPunct="1"/>
            <a:fld id="{2F076D7C-FFE5-49D2-8880-E721BED17CB8}" type="slidenum">
              <a:rPr lang="fr-FR" altLang="fr-FR" sz="700" smtClean="0">
                <a:solidFill>
                  <a:schemeClr val="bg1"/>
                </a:solidFill>
                <a:latin typeface="Arial" charset="0"/>
                <a:ea typeface="Arial" charset="0"/>
                <a:cs typeface="Arial" charset="0"/>
              </a:rPr>
              <a:pPr algn="r" eaLnBrk="1" hangingPunct="1"/>
              <a:t>‹#›</a:t>
            </a:fld>
            <a:endParaRPr lang="fr-FR" altLang="fr-FR" sz="700" dirty="0">
              <a:solidFill>
                <a:schemeClr val="bg1"/>
              </a:solidFill>
              <a:latin typeface="Arial" charset="0"/>
              <a:ea typeface="Arial" charset="0"/>
              <a:cs typeface="Arial" charset="0"/>
            </a:endParaRPr>
          </a:p>
        </p:txBody>
      </p:sp>
      <p:sp>
        <p:nvSpPr>
          <p:cNvPr id="18" name="ZoneTexte 11"/>
          <p:cNvSpPr txBox="1">
            <a:spLocks noChangeArrowheads="1"/>
          </p:cNvSpPr>
          <p:nvPr/>
        </p:nvSpPr>
        <p:spPr bwMode="auto">
          <a:xfrm>
            <a:off x="3708400" y="4888084"/>
            <a:ext cx="1727200" cy="185756"/>
          </a:xfrm>
          <a:prstGeom prst="rect">
            <a:avLst/>
          </a:prstGeom>
          <a:noFill/>
          <a:ln w="6350">
            <a:noFill/>
            <a:miter lim="800000"/>
            <a:headEnd/>
            <a:tailEnd/>
          </a:ln>
          <a:extLst/>
        </p:spPr>
        <p:txBody>
          <a:bodyPr tIns="46800" anchor="ct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spc="300" dirty="0">
                <a:solidFill>
                  <a:schemeClr val="bg1"/>
                </a:solidFill>
                <a:latin typeface="Arial" charset="0"/>
                <a:cs typeface="+mn-cs"/>
              </a:rPr>
              <a:t>CONFIDENTIAL</a:t>
            </a:r>
          </a:p>
        </p:txBody>
      </p:sp>
      <p:cxnSp>
        <p:nvCxnSpPr>
          <p:cNvPr id="20" name="Straight Connector 19"/>
          <p:cNvCxnSpPr/>
          <p:nvPr/>
        </p:nvCxnSpPr>
        <p:spPr>
          <a:xfrm>
            <a:off x="201498" y="4813339"/>
            <a:ext cx="8741005" cy="0"/>
          </a:xfrm>
          <a:prstGeom prst="line">
            <a:avLst/>
          </a:prstGeom>
          <a:ln w="9525" cmpd="sng">
            <a:solidFill>
              <a:schemeClr val="bg1">
                <a:alpha val="44000"/>
              </a:schemeClr>
            </a:solidFill>
          </a:ln>
          <a:effectLst/>
        </p:spPr>
        <p:style>
          <a:lnRef idx="2">
            <a:schemeClr val="accent1"/>
          </a:lnRef>
          <a:fillRef idx="0">
            <a:schemeClr val="accent1"/>
          </a:fillRef>
          <a:effectRef idx="1">
            <a:schemeClr val="accent1"/>
          </a:effectRef>
          <a:fontRef idx="minor">
            <a:schemeClr val="tx1"/>
          </a:fontRef>
        </p:style>
      </p:cxnSp>
      <p:sp>
        <p:nvSpPr>
          <p:cNvPr id="22" name="Espace réservé du titre 1"/>
          <p:cNvSpPr>
            <a:spLocks noGrp="1"/>
          </p:cNvSpPr>
          <p:nvPr>
            <p:ph type="title"/>
          </p:nvPr>
        </p:nvSpPr>
        <p:spPr bwMode="auto">
          <a:xfrm>
            <a:off x="266700" y="64275"/>
            <a:ext cx="8674100" cy="724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bg1"/>
                </a:solidFill>
              </a:defRPr>
            </a:lvl1pPr>
          </a:lstStyle>
          <a:p>
            <a:pPr lvl="0"/>
            <a:r>
              <a:rPr lang="en-US" altLang="fr-FR" noProof="0"/>
              <a:t>Click to edit Master title style</a:t>
            </a:r>
            <a:endParaRPr lang="en-US" altLang="fr-FR" noProof="0"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0398" y="4857793"/>
            <a:ext cx="725427" cy="267009"/>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gradFill>
            <a:gsLst>
              <a:gs pos="100000">
                <a:srgbClr val="192755"/>
              </a:gs>
              <a:gs pos="0">
                <a:schemeClr val="accent4"/>
              </a:gs>
              <a:gs pos="44000">
                <a:srgbClr val="1557BF"/>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pic>
        <p:nvPicPr>
          <p:cNvPr id="7" name="Picture 6"/>
          <p:cNvPicPr>
            <a:picLocks noChangeAspect="1"/>
          </p:cNvPicPr>
          <p:nvPr/>
        </p:nvPicPr>
        <p:blipFill>
          <a:blip r:embed="rId2" cstate="screen">
            <a:alphaModFix amt="14000"/>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8" name="Rectangle 7"/>
          <p:cNvSpPr/>
          <p:nvPr/>
        </p:nvSpPr>
        <p:spPr>
          <a:xfrm>
            <a:off x="0" y="0"/>
            <a:ext cx="4572000" cy="5143500"/>
          </a:xfrm>
          <a:prstGeom prst="rect">
            <a:avLst/>
          </a:prstGeom>
          <a:gradFill>
            <a:gsLst>
              <a:gs pos="0">
                <a:srgbClr val="192755">
                  <a:alpha val="62000"/>
                </a:srgbClr>
              </a:gs>
              <a:gs pos="100000">
                <a:schemeClr val="tx2">
                  <a:alpha val="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38402" y="1915892"/>
            <a:ext cx="4267198" cy="1191971"/>
          </a:xfrm>
          <a:prstGeom prst="rect">
            <a:avLst/>
          </a:prstGeom>
        </p:spPr>
      </p:pic>
    </p:spTree>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Closing Slide">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gradFill>
            <a:gsLst>
              <a:gs pos="100000">
                <a:srgbClr val="192B5F"/>
              </a:gs>
              <a:gs pos="0">
                <a:srgbClr val="59A7E9"/>
              </a:gs>
              <a:gs pos="44000">
                <a:srgbClr val="2663C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sp>
        <p:nvSpPr>
          <p:cNvPr id="8" name="Rectangle 7"/>
          <p:cNvSpPr/>
          <p:nvPr/>
        </p:nvSpPr>
        <p:spPr>
          <a:xfrm>
            <a:off x="0" y="0"/>
            <a:ext cx="4572000" cy="5143500"/>
          </a:xfrm>
          <a:prstGeom prst="rect">
            <a:avLst/>
          </a:prstGeom>
          <a:gradFill>
            <a:gsLst>
              <a:gs pos="0">
                <a:srgbClr val="192755">
                  <a:alpha val="62000"/>
                </a:srgbClr>
              </a:gs>
              <a:gs pos="100000">
                <a:schemeClr val="tx2">
                  <a:alpha val="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38402" y="1915892"/>
            <a:ext cx="4267198" cy="1191971"/>
          </a:xfrm>
          <a:prstGeom prst="rect">
            <a:avLst/>
          </a:prstGeom>
        </p:spPr>
      </p:pic>
    </p:spTree>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69FA36-A493-4348-9A1A-8BB0A23C8C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9228B9-33C0-3648-B3D8-3CC05AF09F6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8C3D1D3-DA39-D94D-96DA-F2756D80D2D5}"/>
              </a:ext>
            </a:extLst>
          </p:cNvPr>
          <p:cNvSpPr>
            <a:spLocks noGrp="1"/>
          </p:cNvSpPr>
          <p:nvPr>
            <p:ph type="dt" sz="half" idx="10"/>
          </p:nvPr>
        </p:nvSpPr>
        <p:spPr/>
        <p:txBody>
          <a:bodyPr/>
          <a:lstStyle/>
          <a:p>
            <a:fld id="{AEF19008-379D-634C-89E8-E1034E7088CE}" type="datetimeFigureOut">
              <a:rPr lang="en-US" smtClean="0"/>
              <a:t>10/9/18</a:t>
            </a:fld>
            <a:endParaRPr lang="en-US"/>
          </a:p>
        </p:txBody>
      </p:sp>
      <p:sp>
        <p:nvSpPr>
          <p:cNvPr id="5" name="Footer Placeholder 4">
            <a:extLst>
              <a:ext uri="{FF2B5EF4-FFF2-40B4-BE49-F238E27FC236}">
                <a16:creationId xmlns:a16="http://schemas.microsoft.com/office/drawing/2014/main" id="{3E679485-1D6F-FA4B-85D0-C104B1DFD6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0A7A7F-998A-434D-9288-CB5DD2947D4E}"/>
              </a:ext>
            </a:extLst>
          </p:cNvPr>
          <p:cNvSpPr>
            <a:spLocks noGrp="1"/>
          </p:cNvSpPr>
          <p:nvPr>
            <p:ph type="sldNum" sz="quarter" idx="12"/>
          </p:nvPr>
        </p:nvSpPr>
        <p:spPr/>
        <p:txBody>
          <a:bodyPr/>
          <a:lstStyle/>
          <a:p>
            <a:fld id="{3B03D23F-8DA5-BF40-A4E2-D625DC8110C9}" type="slidenum">
              <a:rPr lang="en-US" smtClean="0"/>
              <a:t>‹#›</a:t>
            </a:fld>
            <a:endParaRPr lang="en-US"/>
          </a:p>
        </p:txBody>
      </p:sp>
    </p:spTree>
    <p:extLst>
      <p:ext uri="{BB962C8B-B14F-4D97-AF65-F5344CB8AC3E}">
        <p14:creationId xmlns:p14="http://schemas.microsoft.com/office/powerpoint/2010/main" val="36252387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Basic Layout">
    <p:spTree>
      <p:nvGrpSpPr>
        <p:cNvPr id="1" name=""/>
        <p:cNvGrpSpPr/>
        <p:nvPr/>
      </p:nvGrpSpPr>
      <p:grpSpPr>
        <a:xfrm>
          <a:off x="0" y="0"/>
          <a:ext cx="0" cy="0"/>
          <a:chOff x="0" y="0"/>
          <a:chExt cx="0" cy="0"/>
        </a:xfrm>
      </p:grpSpPr>
      <p:sp>
        <p:nvSpPr>
          <p:cNvPr id="3" name="Espace réservé du titre 1"/>
          <p:cNvSpPr>
            <a:spLocks noGrp="1"/>
          </p:cNvSpPr>
          <p:nvPr>
            <p:ph type="title"/>
          </p:nvPr>
        </p:nvSpPr>
        <p:spPr bwMode="auto">
          <a:xfrm>
            <a:off x="266700" y="64275"/>
            <a:ext cx="8674100" cy="724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1"/>
                </a:solidFill>
              </a:defRPr>
            </a:lvl1pPr>
          </a:lstStyle>
          <a:p>
            <a:pPr lvl="0"/>
            <a:r>
              <a:rPr lang="x-none" altLang="fr-FR" noProof="0"/>
              <a:t>Click to edit Master title style</a:t>
            </a:r>
            <a:endParaRPr lang="en-US" altLang="fr-FR" noProof="0"/>
          </a:p>
        </p:txBody>
      </p:sp>
    </p:spTree>
    <p:extLst>
      <p:ext uri="{BB962C8B-B14F-4D97-AF65-F5344CB8AC3E}">
        <p14:creationId xmlns:p14="http://schemas.microsoft.com/office/powerpoint/2010/main" val="831592797"/>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ullet Layout (Spacious)">
    <p:spTree>
      <p:nvGrpSpPr>
        <p:cNvPr id="1" name=""/>
        <p:cNvGrpSpPr/>
        <p:nvPr/>
      </p:nvGrpSpPr>
      <p:grpSpPr>
        <a:xfrm>
          <a:off x="0" y="0"/>
          <a:ext cx="0" cy="0"/>
          <a:chOff x="0" y="0"/>
          <a:chExt cx="0" cy="0"/>
        </a:xfrm>
      </p:grpSpPr>
      <p:sp>
        <p:nvSpPr>
          <p:cNvPr id="3" name="Espace réservé du titre 1"/>
          <p:cNvSpPr>
            <a:spLocks noGrp="1"/>
          </p:cNvSpPr>
          <p:nvPr>
            <p:ph type="title"/>
          </p:nvPr>
        </p:nvSpPr>
        <p:spPr bwMode="auto">
          <a:xfrm>
            <a:off x="266700" y="64275"/>
            <a:ext cx="8674100" cy="724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1"/>
                </a:solidFill>
              </a:defRPr>
            </a:lvl1pPr>
          </a:lstStyle>
          <a:p>
            <a:pPr lvl="0"/>
            <a:r>
              <a:rPr lang="en-US" altLang="fr-FR" noProof="0"/>
              <a:t>Click to edit Master title style</a:t>
            </a:r>
          </a:p>
        </p:txBody>
      </p:sp>
      <p:sp>
        <p:nvSpPr>
          <p:cNvPr id="6" name="Espace réservé du contenu 2"/>
          <p:cNvSpPr>
            <a:spLocks noGrp="1"/>
          </p:cNvSpPr>
          <p:nvPr>
            <p:ph idx="1" hasCustomPrompt="1"/>
          </p:nvPr>
        </p:nvSpPr>
        <p:spPr>
          <a:xfrm>
            <a:off x="272667" y="978175"/>
            <a:ext cx="8525893" cy="3530763"/>
          </a:xfrm>
          <a:prstGeom prst="rect">
            <a:avLst/>
          </a:prstGeom>
        </p:spPr>
        <p:txBody>
          <a:bodyPr/>
          <a:lstStyle>
            <a:lvl1pPr marL="463550" indent="-285750">
              <a:spcBef>
                <a:spcPts val="1920"/>
              </a:spcBef>
              <a:spcAft>
                <a:spcPts val="300"/>
              </a:spcAft>
              <a:buClr>
                <a:schemeClr val="accent4"/>
              </a:buClr>
              <a:buSzPct val="150000"/>
              <a:buFont typeface=".AppleSystemUIFont" charset="-120"/>
              <a:buChar char="›"/>
              <a:defRPr sz="1600" b="0">
                <a:solidFill>
                  <a:schemeClr val="tx1"/>
                </a:solidFill>
                <a:latin typeface="Century Gothic" charset="0"/>
                <a:ea typeface="Century Gothic" charset="0"/>
                <a:cs typeface="Century Gothic" charset="0"/>
              </a:defRPr>
            </a:lvl1pPr>
            <a:lvl2pPr marL="688975" indent="-219075">
              <a:spcBef>
                <a:spcPts val="800"/>
              </a:spcBef>
              <a:buClr>
                <a:schemeClr val="accent4"/>
              </a:buClr>
              <a:buFont typeface=".AppleSystemUIFont" charset="-120"/>
              <a:buChar char="-"/>
              <a:tabLst/>
              <a:defRPr sz="1500">
                <a:solidFill>
                  <a:schemeClr val="tx1"/>
                </a:solidFill>
                <a:latin typeface="Century Gothic" charset="0"/>
                <a:ea typeface="Century Gothic" charset="0"/>
                <a:cs typeface="Century Gothic" charset="0"/>
              </a:defRPr>
            </a:lvl2pPr>
            <a:lvl3pPr marL="917575" indent="-201613">
              <a:spcBef>
                <a:spcPts val="1000"/>
              </a:spcBef>
              <a:buClr>
                <a:schemeClr val="accent4"/>
              </a:buClr>
              <a:buFont typeface="Arial" charset="0"/>
              <a:buChar char="•"/>
              <a:tabLst/>
              <a:defRPr sz="12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ullet Layout (Spacious)">
    <p:spTree>
      <p:nvGrpSpPr>
        <p:cNvPr id="1" name=""/>
        <p:cNvGrpSpPr/>
        <p:nvPr/>
      </p:nvGrpSpPr>
      <p:grpSpPr>
        <a:xfrm>
          <a:off x="0" y="0"/>
          <a:ext cx="0" cy="0"/>
          <a:chOff x="0" y="0"/>
          <a:chExt cx="0" cy="0"/>
        </a:xfrm>
      </p:grpSpPr>
      <p:sp>
        <p:nvSpPr>
          <p:cNvPr id="3" name="Espace réservé du titre 1"/>
          <p:cNvSpPr>
            <a:spLocks noGrp="1"/>
          </p:cNvSpPr>
          <p:nvPr>
            <p:ph type="title"/>
          </p:nvPr>
        </p:nvSpPr>
        <p:spPr bwMode="auto">
          <a:xfrm>
            <a:off x="266700" y="64275"/>
            <a:ext cx="8674100" cy="724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1"/>
                </a:solidFill>
              </a:defRPr>
            </a:lvl1pPr>
          </a:lstStyle>
          <a:p>
            <a:pPr lvl="0"/>
            <a:r>
              <a:rPr lang="x-none" altLang="fr-FR" noProof="0"/>
              <a:t>Click to edit Master title style</a:t>
            </a:r>
            <a:endParaRPr lang="en-US" altLang="fr-FR" noProof="0"/>
          </a:p>
        </p:txBody>
      </p:sp>
      <p:sp>
        <p:nvSpPr>
          <p:cNvPr id="6" name="Espace réservé du contenu 2"/>
          <p:cNvSpPr>
            <a:spLocks noGrp="1"/>
          </p:cNvSpPr>
          <p:nvPr>
            <p:ph idx="1" hasCustomPrompt="1"/>
          </p:nvPr>
        </p:nvSpPr>
        <p:spPr>
          <a:xfrm>
            <a:off x="272667" y="978175"/>
            <a:ext cx="8525893" cy="3530763"/>
          </a:xfrm>
          <a:prstGeom prst="rect">
            <a:avLst/>
          </a:prstGeom>
        </p:spPr>
        <p:txBody>
          <a:bodyPr/>
          <a:lstStyle>
            <a:lvl1pPr marL="463550" indent="-285750">
              <a:spcBef>
                <a:spcPts val="1920"/>
              </a:spcBef>
              <a:spcAft>
                <a:spcPts val="300"/>
              </a:spcAft>
              <a:buClr>
                <a:schemeClr val="accent4"/>
              </a:buClr>
              <a:buSzPct val="150000"/>
              <a:buFont typeface=".AppleSystemUIFont" charset="-120"/>
              <a:buChar char="›"/>
              <a:defRPr sz="1600" b="0">
                <a:solidFill>
                  <a:schemeClr val="tx1"/>
                </a:solidFill>
                <a:latin typeface="Century Gothic" charset="0"/>
                <a:ea typeface="Century Gothic" charset="0"/>
                <a:cs typeface="Century Gothic" charset="0"/>
              </a:defRPr>
            </a:lvl1pPr>
            <a:lvl2pPr marL="688975" indent="-219075">
              <a:spcBef>
                <a:spcPts val="800"/>
              </a:spcBef>
              <a:buClr>
                <a:schemeClr val="accent4"/>
              </a:buClr>
              <a:buFont typeface=".AppleSystemUIFont" charset="-120"/>
              <a:buChar char="-"/>
              <a:tabLst/>
              <a:defRPr sz="1500">
                <a:solidFill>
                  <a:schemeClr val="tx1"/>
                </a:solidFill>
                <a:latin typeface="Century Gothic" charset="0"/>
                <a:ea typeface="Century Gothic" charset="0"/>
                <a:cs typeface="Century Gothic" charset="0"/>
              </a:defRPr>
            </a:lvl2pPr>
            <a:lvl3pPr marL="917575" indent="-201613">
              <a:spcBef>
                <a:spcPts val="1000"/>
              </a:spcBef>
              <a:buClr>
                <a:schemeClr val="accent4"/>
              </a:buClr>
              <a:buFont typeface="Arial" charset="0"/>
              <a:buChar char="•"/>
              <a:tabLst/>
              <a:defRPr sz="12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ullet Layout (Tighter)">
    <p:spTree>
      <p:nvGrpSpPr>
        <p:cNvPr id="1" name=""/>
        <p:cNvGrpSpPr/>
        <p:nvPr/>
      </p:nvGrpSpPr>
      <p:grpSpPr>
        <a:xfrm>
          <a:off x="0" y="0"/>
          <a:ext cx="0" cy="0"/>
          <a:chOff x="0" y="0"/>
          <a:chExt cx="0" cy="0"/>
        </a:xfrm>
      </p:grpSpPr>
      <p:sp>
        <p:nvSpPr>
          <p:cNvPr id="3" name="Espace réservé du titre 1"/>
          <p:cNvSpPr>
            <a:spLocks noGrp="1"/>
          </p:cNvSpPr>
          <p:nvPr>
            <p:ph type="title"/>
          </p:nvPr>
        </p:nvSpPr>
        <p:spPr bwMode="auto">
          <a:xfrm>
            <a:off x="266700" y="64275"/>
            <a:ext cx="8674100" cy="724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1"/>
                </a:solidFill>
              </a:defRPr>
            </a:lvl1pPr>
          </a:lstStyle>
          <a:p>
            <a:pPr lvl="0"/>
            <a:r>
              <a:rPr lang="x-none" altLang="fr-FR" noProof="0"/>
              <a:t>Click to edit Master title style</a:t>
            </a:r>
            <a:endParaRPr lang="en-US" altLang="fr-FR" noProof="0"/>
          </a:p>
        </p:txBody>
      </p:sp>
      <p:sp>
        <p:nvSpPr>
          <p:cNvPr id="6" name="Espace réservé du contenu 2"/>
          <p:cNvSpPr>
            <a:spLocks noGrp="1"/>
          </p:cNvSpPr>
          <p:nvPr>
            <p:ph idx="1" hasCustomPrompt="1"/>
          </p:nvPr>
        </p:nvSpPr>
        <p:spPr>
          <a:xfrm>
            <a:off x="272667" y="978175"/>
            <a:ext cx="8525893" cy="3530763"/>
          </a:xfrm>
          <a:prstGeom prst="rect">
            <a:avLst/>
          </a:prstGeom>
        </p:spPr>
        <p:txBody>
          <a:bodyPr/>
          <a:lstStyle>
            <a:lvl1pPr marL="463550" indent="-285750">
              <a:spcBef>
                <a:spcPts val="0"/>
              </a:spcBef>
              <a:spcAft>
                <a:spcPts val="600"/>
              </a:spcAft>
              <a:buClr>
                <a:schemeClr val="accent4"/>
              </a:buClr>
              <a:buSzPct val="150000"/>
              <a:buFont typeface=".AppleSystemUIFont" charset="-120"/>
              <a:buChar char="›"/>
              <a:defRPr sz="1600" b="0">
                <a:solidFill>
                  <a:schemeClr val="tx1"/>
                </a:solidFill>
                <a:latin typeface="Century Gothic" charset="0"/>
                <a:ea typeface="Century Gothic" charset="0"/>
                <a:cs typeface="Century Gothic" charset="0"/>
              </a:defRPr>
            </a:lvl1pPr>
            <a:lvl2pPr marL="688975" indent="-219075">
              <a:spcBef>
                <a:spcPts val="0"/>
              </a:spcBef>
              <a:spcAft>
                <a:spcPts val="300"/>
              </a:spcAft>
              <a:buClr>
                <a:schemeClr val="accent4"/>
              </a:buClr>
              <a:buFont typeface=".AppleSystemUIFont" charset="-120"/>
              <a:buChar char="-"/>
              <a:tabLst/>
              <a:defRPr sz="1500">
                <a:solidFill>
                  <a:schemeClr val="tx1"/>
                </a:solidFill>
                <a:latin typeface="Century Gothic" charset="0"/>
                <a:ea typeface="Century Gothic" charset="0"/>
                <a:cs typeface="Century Gothic" charset="0"/>
              </a:defRPr>
            </a:lvl2pPr>
            <a:lvl3pPr marL="917575" indent="-201613">
              <a:spcBef>
                <a:spcPts val="600"/>
              </a:spcBef>
              <a:buClr>
                <a:schemeClr val="accent4"/>
              </a:buClr>
              <a:buFont typeface="Arial" charset="0"/>
              <a:buChar char="•"/>
              <a:tabLst/>
              <a:defRPr sz="1200" baseline="0">
                <a:solidFill>
                  <a:schemeClr val="tx1"/>
                </a:solidFill>
                <a:latin typeface="Century Gothic" charset="0"/>
                <a:ea typeface="Century Gothic" charset="0"/>
                <a:cs typeface="Century Gothic" charset="0"/>
              </a:defRPr>
            </a:lvl3pPr>
            <a:lvl4pPr marL="1376363" indent="-169863">
              <a:spcBef>
                <a:spcPts val="4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2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Multi Slide">
    <p:spTree>
      <p:nvGrpSpPr>
        <p:cNvPr id="1" name=""/>
        <p:cNvGrpSpPr/>
        <p:nvPr/>
      </p:nvGrpSpPr>
      <p:grpSpPr>
        <a:xfrm>
          <a:off x="0" y="0"/>
          <a:ext cx="0" cy="0"/>
          <a:chOff x="0" y="0"/>
          <a:chExt cx="0" cy="0"/>
        </a:xfrm>
      </p:grpSpPr>
      <p:sp>
        <p:nvSpPr>
          <p:cNvPr id="3" name="Espace réservé du titre 1"/>
          <p:cNvSpPr>
            <a:spLocks noGrp="1"/>
          </p:cNvSpPr>
          <p:nvPr>
            <p:ph type="title"/>
          </p:nvPr>
        </p:nvSpPr>
        <p:spPr bwMode="auto">
          <a:xfrm>
            <a:off x="266700" y="64275"/>
            <a:ext cx="8674100" cy="724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1"/>
                </a:solidFill>
              </a:defRPr>
            </a:lvl1pPr>
          </a:lstStyle>
          <a:p>
            <a:pPr lvl="0"/>
            <a:r>
              <a:rPr lang="x-none" altLang="fr-FR" noProof="0"/>
              <a:t>Click to edit Master title style</a:t>
            </a:r>
            <a:endParaRPr lang="en-US" altLang="fr-FR" noProof="0"/>
          </a:p>
        </p:txBody>
      </p:sp>
      <p:sp>
        <p:nvSpPr>
          <p:cNvPr id="5" name="Content Placeholder 8">
            <a:extLst>
              <a:ext uri="{FF2B5EF4-FFF2-40B4-BE49-F238E27FC236}">
                <a16:creationId xmlns:a16="http://schemas.microsoft.com/office/drawing/2014/main" id="{17CD06AE-AB1E-C54E-B9A7-F9E7615353A6}"/>
              </a:ext>
            </a:extLst>
          </p:cNvPr>
          <p:cNvSpPr>
            <a:spLocks noGrp="1"/>
          </p:cNvSpPr>
          <p:nvPr>
            <p:ph sz="quarter" idx="11"/>
          </p:nvPr>
        </p:nvSpPr>
        <p:spPr>
          <a:xfrm>
            <a:off x="266701" y="977900"/>
            <a:ext cx="8531859" cy="3530600"/>
          </a:xfrm>
          <a:prstGeom prst="rect">
            <a:avLst/>
          </a:prstGeom>
        </p:spPr>
        <p:txBody>
          <a:bodyPr/>
          <a:lstStyle>
            <a:lvl1pPr marL="7938" indent="0">
              <a:spcBef>
                <a:spcPts val="1920"/>
              </a:spcBef>
              <a:spcAft>
                <a:spcPts val="200"/>
              </a:spcAft>
              <a:buNone/>
              <a:tabLst>
                <a:tab pos="985838" algn="l"/>
              </a:tabLst>
              <a:defRPr sz="1600" b="0">
                <a:solidFill>
                  <a:schemeClr val="tx1"/>
                </a:solidFill>
              </a:defRPr>
            </a:lvl1pPr>
          </a:lstStyle>
          <a:p>
            <a:pPr lvl="0"/>
            <a:r>
              <a:rPr lang="x-none" noProof="0"/>
              <a:t>Click to edit Master text styles</a:t>
            </a:r>
          </a:p>
        </p:txBody>
      </p:sp>
    </p:spTree>
    <p:extLst>
      <p:ext uri="{BB962C8B-B14F-4D97-AF65-F5344CB8AC3E}">
        <p14:creationId xmlns:p14="http://schemas.microsoft.com/office/powerpoint/2010/main" val="3057654487"/>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ullet Slide (2 Column)">
    <p:spTree>
      <p:nvGrpSpPr>
        <p:cNvPr id="1" name=""/>
        <p:cNvGrpSpPr/>
        <p:nvPr/>
      </p:nvGrpSpPr>
      <p:grpSpPr>
        <a:xfrm>
          <a:off x="0" y="0"/>
          <a:ext cx="0" cy="0"/>
          <a:chOff x="0" y="0"/>
          <a:chExt cx="0" cy="0"/>
        </a:xfrm>
      </p:grpSpPr>
      <p:sp>
        <p:nvSpPr>
          <p:cNvPr id="3" name="Espace réservé du titre 1"/>
          <p:cNvSpPr>
            <a:spLocks noGrp="1"/>
          </p:cNvSpPr>
          <p:nvPr>
            <p:ph type="title"/>
          </p:nvPr>
        </p:nvSpPr>
        <p:spPr bwMode="auto">
          <a:xfrm>
            <a:off x="266700" y="64275"/>
            <a:ext cx="8674100" cy="724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1"/>
                </a:solidFill>
              </a:defRPr>
            </a:lvl1pPr>
          </a:lstStyle>
          <a:p>
            <a:pPr lvl="0"/>
            <a:r>
              <a:rPr lang="x-none" altLang="fr-FR" noProof="0"/>
              <a:t>Click to edit Master title style</a:t>
            </a:r>
            <a:endParaRPr lang="en-US" altLang="fr-FR" noProof="0"/>
          </a:p>
        </p:txBody>
      </p:sp>
      <p:sp>
        <p:nvSpPr>
          <p:cNvPr id="6" name="Espace réservé du contenu 2"/>
          <p:cNvSpPr>
            <a:spLocks noGrp="1"/>
          </p:cNvSpPr>
          <p:nvPr>
            <p:ph idx="1" hasCustomPrompt="1"/>
          </p:nvPr>
        </p:nvSpPr>
        <p:spPr>
          <a:xfrm>
            <a:off x="272667" y="978175"/>
            <a:ext cx="4136773" cy="3530763"/>
          </a:xfrm>
          <a:prstGeom prst="rect">
            <a:avLst/>
          </a:prstGeom>
        </p:spPr>
        <p:txBody>
          <a:bodyPr/>
          <a:lstStyle>
            <a:lvl1pPr marL="463550" indent="-285750">
              <a:spcBef>
                <a:spcPts val="1920"/>
              </a:spcBef>
              <a:spcAft>
                <a:spcPts val="300"/>
              </a:spcAft>
              <a:buClr>
                <a:schemeClr val="accent4"/>
              </a:buClr>
              <a:buSzPct val="150000"/>
              <a:buFont typeface=".AppleSystemUIFont" charset="-120"/>
              <a:buChar char="›"/>
              <a:defRPr sz="1600" b="0">
                <a:solidFill>
                  <a:schemeClr val="tx1"/>
                </a:solidFill>
                <a:latin typeface="Century Gothic" charset="0"/>
                <a:ea typeface="Century Gothic" charset="0"/>
                <a:cs typeface="Century Gothic" charset="0"/>
              </a:defRPr>
            </a:lvl1pPr>
            <a:lvl2pPr marL="688975" indent="-219075">
              <a:spcBef>
                <a:spcPts val="800"/>
              </a:spcBef>
              <a:buClr>
                <a:schemeClr val="accent4"/>
              </a:buClr>
              <a:buFont typeface=".AppleSystemUIFont" charset="-120"/>
              <a:buChar char="-"/>
              <a:tabLst/>
              <a:defRPr sz="1500">
                <a:solidFill>
                  <a:schemeClr val="tx1"/>
                </a:solidFill>
                <a:latin typeface="Century Gothic" charset="0"/>
                <a:ea typeface="Century Gothic" charset="0"/>
                <a:cs typeface="Century Gothic" charset="0"/>
              </a:defRPr>
            </a:lvl2pPr>
            <a:lvl3pPr marL="917575" indent="-201613">
              <a:spcBef>
                <a:spcPts val="1000"/>
              </a:spcBef>
              <a:buClr>
                <a:schemeClr val="accent4"/>
              </a:buClr>
              <a:buFont typeface="Arial" charset="0"/>
              <a:buChar char="•"/>
              <a:tabLst/>
              <a:defRPr sz="12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Espace réservé du contenu 2"/>
          <p:cNvSpPr>
            <a:spLocks noGrp="1"/>
          </p:cNvSpPr>
          <p:nvPr>
            <p:ph idx="10" hasCustomPrompt="1"/>
          </p:nvPr>
        </p:nvSpPr>
        <p:spPr>
          <a:xfrm>
            <a:off x="4661787" y="978175"/>
            <a:ext cx="4136773" cy="3530763"/>
          </a:xfrm>
          <a:prstGeom prst="rect">
            <a:avLst/>
          </a:prstGeom>
        </p:spPr>
        <p:txBody>
          <a:bodyPr/>
          <a:lstStyle>
            <a:lvl1pPr marL="463550" indent="-285750">
              <a:spcBef>
                <a:spcPts val="1920"/>
              </a:spcBef>
              <a:spcAft>
                <a:spcPts val="300"/>
              </a:spcAft>
              <a:buClr>
                <a:schemeClr val="accent4"/>
              </a:buClr>
              <a:buSzPct val="150000"/>
              <a:buFont typeface=".AppleSystemUIFont" charset="-120"/>
              <a:buChar char="›"/>
              <a:defRPr sz="1600" b="0">
                <a:solidFill>
                  <a:schemeClr val="tx1"/>
                </a:solidFill>
                <a:latin typeface="Century Gothic" charset="0"/>
                <a:ea typeface="Century Gothic" charset="0"/>
                <a:cs typeface="Century Gothic" charset="0"/>
              </a:defRPr>
            </a:lvl1pPr>
            <a:lvl2pPr marL="688975" indent="-219075">
              <a:spcBef>
                <a:spcPts val="800"/>
              </a:spcBef>
              <a:buClr>
                <a:schemeClr val="accent4"/>
              </a:buClr>
              <a:buFont typeface=".AppleSystemUIFont" charset="-120"/>
              <a:buChar char="-"/>
              <a:tabLst/>
              <a:defRPr sz="1500">
                <a:solidFill>
                  <a:schemeClr val="tx1"/>
                </a:solidFill>
                <a:latin typeface="Century Gothic" charset="0"/>
                <a:ea typeface="Century Gothic" charset="0"/>
                <a:cs typeface="Century Gothic" charset="0"/>
              </a:defRPr>
            </a:lvl2pPr>
            <a:lvl3pPr marL="917575" indent="-201613">
              <a:spcBef>
                <a:spcPts val="1000"/>
              </a:spcBef>
              <a:buClr>
                <a:schemeClr val="accent4"/>
              </a:buClr>
              <a:buFont typeface="Arial" charset="0"/>
              <a:buChar char="•"/>
              <a:tabLst/>
              <a:defRPr sz="12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Multi Slide (2 Column)">
    <p:spTree>
      <p:nvGrpSpPr>
        <p:cNvPr id="1" name=""/>
        <p:cNvGrpSpPr/>
        <p:nvPr/>
      </p:nvGrpSpPr>
      <p:grpSpPr>
        <a:xfrm>
          <a:off x="0" y="0"/>
          <a:ext cx="0" cy="0"/>
          <a:chOff x="0" y="0"/>
          <a:chExt cx="0" cy="0"/>
        </a:xfrm>
      </p:grpSpPr>
      <p:sp>
        <p:nvSpPr>
          <p:cNvPr id="3" name="Espace réservé du titre 1"/>
          <p:cNvSpPr>
            <a:spLocks noGrp="1"/>
          </p:cNvSpPr>
          <p:nvPr>
            <p:ph type="title"/>
          </p:nvPr>
        </p:nvSpPr>
        <p:spPr bwMode="auto">
          <a:xfrm>
            <a:off x="266700" y="64275"/>
            <a:ext cx="8674100" cy="724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1"/>
                </a:solidFill>
              </a:defRPr>
            </a:lvl1pPr>
          </a:lstStyle>
          <a:p>
            <a:pPr lvl="0"/>
            <a:r>
              <a:rPr lang="x-none" altLang="fr-FR" noProof="0"/>
              <a:t>Click to edit Master title style</a:t>
            </a:r>
            <a:endParaRPr lang="en-US" altLang="fr-FR" noProof="0"/>
          </a:p>
        </p:txBody>
      </p:sp>
      <p:sp>
        <p:nvSpPr>
          <p:cNvPr id="12" name="Content Placeholder 8">
            <a:extLst>
              <a:ext uri="{FF2B5EF4-FFF2-40B4-BE49-F238E27FC236}">
                <a16:creationId xmlns:a16="http://schemas.microsoft.com/office/drawing/2014/main" id="{13F4EFEA-C27D-E749-9610-370F044F227F}"/>
              </a:ext>
            </a:extLst>
          </p:cNvPr>
          <p:cNvSpPr>
            <a:spLocks noGrp="1"/>
          </p:cNvSpPr>
          <p:nvPr>
            <p:ph sz="quarter" idx="11"/>
          </p:nvPr>
        </p:nvSpPr>
        <p:spPr>
          <a:xfrm>
            <a:off x="266701" y="977900"/>
            <a:ext cx="4133087" cy="3530600"/>
          </a:xfrm>
          <a:prstGeom prst="rect">
            <a:avLst/>
          </a:prstGeom>
        </p:spPr>
        <p:txBody>
          <a:bodyPr/>
          <a:lstStyle>
            <a:lvl1pPr marL="7938" indent="0">
              <a:spcBef>
                <a:spcPts val="1920"/>
              </a:spcBef>
              <a:spcAft>
                <a:spcPts val="300"/>
              </a:spcAft>
              <a:buNone/>
              <a:tabLst>
                <a:tab pos="985838" algn="l"/>
              </a:tabLst>
              <a:defRPr sz="1600" b="0">
                <a:solidFill>
                  <a:schemeClr val="tx1"/>
                </a:solidFill>
              </a:defRPr>
            </a:lvl1pPr>
          </a:lstStyle>
          <a:p>
            <a:pPr lvl="0"/>
            <a:r>
              <a:rPr lang="x-none" noProof="0"/>
              <a:t>Click to edit Master text styles</a:t>
            </a:r>
          </a:p>
        </p:txBody>
      </p:sp>
      <p:sp>
        <p:nvSpPr>
          <p:cNvPr id="14" name="Content Placeholder 8">
            <a:extLst>
              <a:ext uri="{FF2B5EF4-FFF2-40B4-BE49-F238E27FC236}">
                <a16:creationId xmlns:a16="http://schemas.microsoft.com/office/drawing/2014/main" id="{B223A7FD-0352-A04E-9C9C-2A8F77C33E12}"/>
              </a:ext>
            </a:extLst>
          </p:cNvPr>
          <p:cNvSpPr>
            <a:spLocks noGrp="1"/>
          </p:cNvSpPr>
          <p:nvPr>
            <p:ph sz="quarter" idx="12"/>
          </p:nvPr>
        </p:nvSpPr>
        <p:spPr>
          <a:xfrm>
            <a:off x="4667251" y="977900"/>
            <a:ext cx="4133087" cy="3530600"/>
          </a:xfrm>
          <a:prstGeom prst="rect">
            <a:avLst/>
          </a:prstGeom>
        </p:spPr>
        <p:txBody>
          <a:bodyPr/>
          <a:lstStyle>
            <a:lvl1pPr marL="7938" indent="0">
              <a:spcBef>
                <a:spcPts val="1920"/>
              </a:spcBef>
              <a:spcAft>
                <a:spcPts val="300"/>
              </a:spcAft>
              <a:buNone/>
              <a:tabLst>
                <a:tab pos="985838" algn="l"/>
              </a:tabLst>
              <a:defRPr sz="1600" b="0">
                <a:solidFill>
                  <a:schemeClr val="tx1"/>
                </a:solidFill>
              </a:defRPr>
            </a:lvl1pPr>
          </a:lstStyle>
          <a:p>
            <a:pPr lvl="0"/>
            <a:r>
              <a:rPr lang="x-none" noProof="0"/>
              <a:t>Click to edit Master text styles</a:t>
            </a:r>
          </a:p>
        </p:txBody>
      </p:sp>
    </p:spTree>
    <p:extLst>
      <p:ext uri="{BB962C8B-B14F-4D97-AF65-F5344CB8AC3E}">
        <p14:creationId xmlns:p14="http://schemas.microsoft.com/office/powerpoint/2010/main" val="1422664518"/>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ase Study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E3D91D4-B25E-134B-AD66-43D89BFFB99F}"/>
              </a:ext>
            </a:extLst>
          </p:cNvPr>
          <p:cNvSpPr/>
          <p:nvPr/>
        </p:nvSpPr>
        <p:spPr>
          <a:xfrm>
            <a:off x="246152" y="1379712"/>
            <a:ext cx="2836096" cy="3192285"/>
          </a:xfrm>
          <a:prstGeom prst="rect">
            <a:avLst/>
          </a:prstGeom>
          <a:solidFill>
            <a:srgbClr val="F8F9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sp>
        <p:nvSpPr>
          <p:cNvPr id="7" name="Rectangle 6">
            <a:extLst>
              <a:ext uri="{FF2B5EF4-FFF2-40B4-BE49-F238E27FC236}">
                <a16:creationId xmlns:a16="http://schemas.microsoft.com/office/drawing/2014/main" id="{1C2B8607-7229-E34A-9A1D-489AB642C958}"/>
              </a:ext>
            </a:extLst>
          </p:cNvPr>
          <p:cNvSpPr/>
          <p:nvPr/>
        </p:nvSpPr>
        <p:spPr>
          <a:xfrm>
            <a:off x="3143679" y="1379712"/>
            <a:ext cx="2836096" cy="3192285"/>
          </a:xfrm>
          <a:prstGeom prst="rect">
            <a:avLst/>
          </a:prstGeom>
          <a:solidFill>
            <a:srgbClr val="F8F9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sp>
        <p:nvSpPr>
          <p:cNvPr id="8" name="Rectangle 7">
            <a:extLst>
              <a:ext uri="{FF2B5EF4-FFF2-40B4-BE49-F238E27FC236}">
                <a16:creationId xmlns:a16="http://schemas.microsoft.com/office/drawing/2014/main" id="{E5CB8723-EFA9-7842-B15E-23E81F7E15A8}"/>
              </a:ext>
            </a:extLst>
          </p:cNvPr>
          <p:cNvSpPr/>
          <p:nvPr/>
        </p:nvSpPr>
        <p:spPr>
          <a:xfrm>
            <a:off x="6041205" y="1379712"/>
            <a:ext cx="2836096" cy="3192285"/>
          </a:xfrm>
          <a:prstGeom prst="rect">
            <a:avLst/>
          </a:prstGeom>
          <a:solidFill>
            <a:srgbClr val="F8F9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sp>
        <p:nvSpPr>
          <p:cNvPr id="12" name="Rectangle 11">
            <a:extLst>
              <a:ext uri="{FF2B5EF4-FFF2-40B4-BE49-F238E27FC236}">
                <a16:creationId xmlns:a16="http://schemas.microsoft.com/office/drawing/2014/main" id="{716F66E8-5409-8D49-9E78-AA8E30BCD97E}"/>
              </a:ext>
            </a:extLst>
          </p:cNvPr>
          <p:cNvSpPr/>
          <p:nvPr/>
        </p:nvSpPr>
        <p:spPr>
          <a:xfrm>
            <a:off x="339047" y="1479630"/>
            <a:ext cx="2644340" cy="394180"/>
          </a:xfrm>
          <a:prstGeom prst="rect">
            <a:avLst/>
          </a:prstGeom>
          <a:gradFill>
            <a:gsLst>
              <a:gs pos="100000">
                <a:srgbClr val="3A84C3"/>
              </a:gs>
              <a:gs pos="50000">
                <a:srgbClr val="499ADE"/>
              </a:gs>
              <a:gs pos="0">
                <a:srgbClr val="4FA8F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Century Gothic" panose="020B0502020202020204" pitchFamily="34" charset="0"/>
              <a:cs typeface="Aller Light"/>
            </a:endParaRPr>
          </a:p>
        </p:txBody>
      </p:sp>
      <p:sp>
        <p:nvSpPr>
          <p:cNvPr id="13" name="Rectangle 12">
            <a:extLst>
              <a:ext uri="{FF2B5EF4-FFF2-40B4-BE49-F238E27FC236}">
                <a16:creationId xmlns:a16="http://schemas.microsoft.com/office/drawing/2014/main" id="{CF038AFB-6AD6-4541-BF51-668BD72FC6DD}"/>
              </a:ext>
            </a:extLst>
          </p:cNvPr>
          <p:cNvSpPr/>
          <p:nvPr/>
        </p:nvSpPr>
        <p:spPr>
          <a:xfrm>
            <a:off x="3230931" y="1479630"/>
            <a:ext cx="2653556" cy="394180"/>
          </a:xfrm>
          <a:prstGeom prst="rect">
            <a:avLst/>
          </a:prstGeom>
          <a:gradFill>
            <a:gsLst>
              <a:gs pos="50000">
                <a:srgbClr val="0E57C3"/>
              </a:gs>
              <a:gs pos="100000">
                <a:srgbClr val="0948A6"/>
              </a:gs>
              <a:gs pos="0">
                <a:srgbClr val="1365E0"/>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latin typeface="Century Gothic" panose="020B0502020202020204" pitchFamily="34" charset="0"/>
              <a:cs typeface="Aller Light"/>
            </a:endParaRPr>
          </a:p>
        </p:txBody>
      </p:sp>
      <p:sp>
        <p:nvSpPr>
          <p:cNvPr id="14" name="Rectangle 13">
            <a:extLst>
              <a:ext uri="{FF2B5EF4-FFF2-40B4-BE49-F238E27FC236}">
                <a16:creationId xmlns:a16="http://schemas.microsoft.com/office/drawing/2014/main" id="{911D5238-66A2-C649-9F7C-F7BAF1794FFD}"/>
              </a:ext>
            </a:extLst>
          </p:cNvPr>
          <p:cNvSpPr/>
          <p:nvPr/>
        </p:nvSpPr>
        <p:spPr>
          <a:xfrm>
            <a:off x="6134297" y="1479630"/>
            <a:ext cx="2649914" cy="394180"/>
          </a:xfrm>
          <a:prstGeom prst="rect">
            <a:avLst/>
          </a:prstGeom>
          <a:gradFill>
            <a:gsLst>
              <a:gs pos="100000">
                <a:srgbClr val="0787A6"/>
              </a:gs>
              <a:gs pos="50000">
                <a:srgbClr val="049DC1"/>
              </a:gs>
              <a:gs pos="0">
                <a:srgbClr val="00B2DB"/>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cs typeface="Aller Light"/>
            </a:endParaRPr>
          </a:p>
        </p:txBody>
      </p:sp>
      <p:sp>
        <p:nvSpPr>
          <p:cNvPr id="3" name="Espace réservé du titre 1"/>
          <p:cNvSpPr>
            <a:spLocks noGrp="1"/>
          </p:cNvSpPr>
          <p:nvPr>
            <p:ph type="title"/>
          </p:nvPr>
        </p:nvSpPr>
        <p:spPr bwMode="auto">
          <a:xfrm>
            <a:off x="266700" y="326571"/>
            <a:ext cx="8674100" cy="4625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1"/>
                </a:solidFill>
              </a:defRPr>
            </a:lvl1pPr>
          </a:lstStyle>
          <a:p>
            <a:pPr lvl="0"/>
            <a:r>
              <a:rPr lang="x-none" altLang="fr-FR" noProof="0"/>
              <a:t>Click to edit Master title style</a:t>
            </a:r>
            <a:endParaRPr lang="en-US" altLang="fr-FR" noProof="0" dirty="0"/>
          </a:p>
        </p:txBody>
      </p:sp>
      <p:sp>
        <p:nvSpPr>
          <p:cNvPr id="15" name="Espace réservé du contenu 2">
            <a:extLst>
              <a:ext uri="{FF2B5EF4-FFF2-40B4-BE49-F238E27FC236}">
                <a16:creationId xmlns:a16="http://schemas.microsoft.com/office/drawing/2014/main" id="{A26B47B4-6FED-BD4C-A1E9-06CA7B242001}"/>
              </a:ext>
            </a:extLst>
          </p:cNvPr>
          <p:cNvSpPr>
            <a:spLocks noGrp="1"/>
          </p:cNvSpPr>
          <p:nvPr>
            <p:ph idx="1" hasCustomPrompt="1"/>
          </p:nvPr>
        </p:nvSpPr>
        <p:spPr>
          <a:xfrm>
            <a:off x="251051" y="1991142"/>
            <a:ext cx="2723869" cy="2580855"/>
          </a:xfrm>
          <a:prstGeom prst="rect">
            <a:avLst/>
          </a:prstGeom>
        </p:spPr>
        <p:txBody>
          <a:bodyPr/>
          <a:lstStyle>
            <a:lvl1pPr marL="344488" indent="-227013">
              <a:spcBef>
                <a:spcPts val="0"/>
              </a:spcBef>
              <a:spcAft>
                <a:spcPts val="800"/>
              </a:spcAft>
              <a:buClr>
                <a:schemeClr val="accent4"/>
              </a:buClr>
              <a:buSzPct val="150000"/>
              <a:buFont typeface=".AppleSystemUIFont" charset="-120"/>
              <a:buChar char="›"/>
              <a:tabLst>
                <a:tab pos="985838" algn="l"/>
              </a:tabLst>
              <a:defRPr sz="1000" b="0">
                <a:solidFill>
                  <a:schemeClr val="tx1"/>
                </a:solidFill>
                <a:latin typeface="Century Gothic" charset="0"/>
                <a:ea typeface="Century Gothic" charset="0"/>
                <a:cs typeface="Century Gothic" charset="0"/>
              </a:defRPr>
            </a:lvl1pPr>
            <a:lvl2pPr marL="520700" indent="-176213">
              <a:spcBef>
                <a:spcPts val="0"/>
              </a:spcBef>
              <a:buClr>
                <a:schemeClr val="accent4"/>
              </a:buClr>
              <a:buFont typeface=".AppleSystemUIFont" charset="-120"/>
              <a:buChar char="-"/>
              <a:tabLst/>
              <a:defRPr sz="900">
                <a:solidFill>
                  <a:schemeClr val="tx1"/>
                </a:solidFill>
                <a:latin typeface="Century Gothic" charset="0"/>
                <a:ea typeface="Century Gothic" charset="0"/>
                <a:cs typeface="Century Gothic" charset="0"/>
              </a:defRPr>
            </a:lvl2pPr>
            <a:lvl3pPr marL="688975" indent="-168275">
              <a:spcBef>
                <a:spcPts val="300"/>
              </a:spcBef>
              <a:buClr>
                <a:schemeClr val="accent4"/>
              </a:buClr>
              <a:buFont typeface="Arial" charset="0"/>
              <a:buChar char="•"/>
              <a:tabLst/>
              <a:defRPr sz="8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dirty="0"/>
              <a:t>First level</a:t>
            </a:r>
          </a:p>
          <a:p>
            <a:pPr lvl="1"/>
            <a:r>
              <a:rPr lang="en-US" noProof="0" dirty="0"/>
              <a:t>Second level</a:t>
            </a:r>
          </a:p>
          <a:p>
            <a:pPr lvl="2"/>
            <a:r>
              <a:rPr lang="en-US" noProof="0" dirty="0"/>
              <a:t>Third level</a:t>
            </a:r>
          </a:p>
        </p:txBody>
      </p:sp>
      <p:sp>
        <p:nvSpPr>
          <p:cNvPr id="21" name="Text Placeholder 17">
            <a:extLst>
              <a:ext uri="{FF2B5EF4-FFF2-40B4-BE49-F238E27FC236}">
                <a16:creationId xmlns:a16="http://schemas.microsoft.com/office/drawing/2014/main" id="{2EB56276-6613-ED4D-975E-1D745482F5CA}"/>
              </a:ext>
            </a:extLst>
          </p:cNvPr>
          <p:cNvSpPr>
            <a:spLocks noGrp="1"/>
          </p:cNvSpPr>
          <p:nvPr>
            <p:ph type="body" sz="quarter" idx="12" hasCustomPrompt="1"/>
          </p:nvPr>
        </p:nvSpPr>
        <p:spPr>
          <a:xfrm>
            <a:off x="340178" y="1497044"/>
            <a:ext cx="2634742" cy="365760"/>
          </a:xfrm>
          <a:prstGeom prst="rect">
            <a:avLst/>
          </a:prstGeom>
        </p:spPr>
        <p:txBody>
          <a:bodyPr wrap="none"/>
          <a:lstStyle>
            <a:lvl1pPr marL="7938" indent="0" algn="ctr">
              <a:buNone/>
              <a:tabLst>
                <a:tab pos="985838" algn="l"/>
              </a:tabLst>
              <a:defRPr b="0">
                <a:latin typeface="Century Gothic" panose="020B0502020202020204" pitchFamily="34" charset="0"/>
                <a:ea typeface="Apple Symbols" panose="02000000000000000000" pitchFamily="2" charset="-79"/>
                <a:cs typeface="Apple Symbols" panose="02000000000000000000" pitchFamily="2" charset="-79"/>
              </a:defRPr>
            </a:lvl1pPr>
            <a:lvl2pPr>
              <a:defRPr>
                <a:latin typeface="Century Gothic" panose="020B0502020202020204" pitchFamily="34" charset="0"/>
                <a:ea typeface="Apple Symbols" panose="02000000000000000000" pitchFamily="2" charset="-79"/>
                <a:cs typeface="Apple Symbols" panose="02000000000000000000" pitchFamily="2" charset="-79"/>
              </a:defRPr>
            </a:lvl2pPr>
            <a:lvl3pPr>
              <a:defRPr>
                <a:latin typeface="Century Gothic" panose="020B0502020202020204" pitchFamily="34" charset="0"/>
                <a:ea typeface="Apple Symbols" panose="02000000000000000000" pitchFamily="2" charset="-79"/>
                <a:cs typeface="Apple Symbols" panose="02000000000000000000" pitchFamily="2" charset="-79"/>
              </a:defRPr>
            </a:lvl3pPr>
            <a:lvl4pPr>
              <a:defRPr>
                <a:latin typeface="Century Gothic" panose="020B0502020202020204" pitchFamily="34" charset="0"/>
                <a:ea typeface="Apple Symbols" panose="02000000000000000000" pitchFamily="2" charset="-79"/>
                <a:cs typeface="Apple Symbols" panose="02000000000000000000" pitchFamily="2" charset="-79"/>
              </a:defRPr>
            </a:lvl4pPr>
            <a:lvl5pPr>
              <a:defRPr>
                <a:latin typeface="Century Gothic" panose="020B0502020202020204" pitchFamily="34" charset="0"/>
                <a:ea typeface="Apple Symbols" panose="02000000000000000000" pitchFamily="2" charset="-79"/>
                <a:cs typeface="Apple Symbols" panose="02000000000000000000" pitchFamily="2" charset="-79"/>
              </a:defRPr>
            </a:lvl5pPr>
          </a:lstStyle>
          <a:p>
            <a:pPr lvl="0"/>
            <a:r>
              <a:rPr lang="en-US" dirty="0"/>
              <a:t>Click to add title</a:t>
            </a:r>
          </a:p>
        </p:txBody>
      </p:sp>
      <p:sp>
        <p:nvSpPr>
          <p:cNvPr id="22" name="Text Placeholder 17">
            <a:extLst>
              <a:ext uri="{FF2B5EF4-FFF2-40B4-BE49-F238E27FC236}">
                <a16:creationId xmlns:a16="http://schemas.microsoft.com/office/drawing/2014/main" id="{EBB1313E-4E9C-4D4D-B1D8-CC06563CD3C2}"/>
              </a:ext>
            </a:extLst>
          </p:cNvPr>
          <p:cNvSpPr>
            <a:spLocks noGrp="1"/>
          </p:cNvSpPr>
          <p:nvPr>
            <p:ph type="body" sz="quarter" idx="13" hasCustomPrompt="1"/>
          </p:nvPr>
        </p:nvSpPr>
        <p:spPr>
          <a:xfrm>
            <a:off x="3230371" y="1497044"/>
            <a:ext cx="2650332" cy="365760"/>
          </a:xfrm>
          <a:prstGeom prst="rect">
            <a:avLst/>
          </a:prstGeom>
        </p:spPr>
        <p:txBody>
          <a:bodyPr wrap="none"/>
          <a:lstStyle>
            <a:lvl1pPr marL="7938" indent="0" algn="ctr">
              <a:buNone/>
              <a:tabLst>
                <a:tab pos="985838" algn="l"/>
              </a:tabLst>
              <a:defRPr b="0">
                <a:latin typeface="Century Gothic" panose="020B0502020202020204" pitchFamily="34" charset="0"/>
                <a:ea typeface="Apple Symbols" panose="02000000000000000000" pitchFamily="2" charset="-79"/>
                <a:cs typeface="Apple Symbols" panose="02000000000000000000" pitchFamily="2" charset="-79"/>
              </a:defRPr>
            </a:lvl1pPr>
            <a:lvl2pPr>
              <a:defRPr>
                <a:latin typeface="Century Gothic" panose="020B0502020202020204" pitchFamily="34" charset="0"/>
                <a:ea typeface="Apple Symbols" panose="02000000000000000000" pitchFamily="2" charset="-79"/>
                <a:cs typeface="Apple Symbols" panose="02000000000000000000" pitchFamily="2" charset="-79"/>
              </a:defRPr>
            </a:lvl2pPr>
            <a:lvl3pPr>
              <a:defRPr>
                <a:latin typeface="Century Gothic" panose="020B0502020202020204" pitchFamily="34" charset="0"/>
                <a:ea typeface="Apple Symbols" panose="02000000000000000000" pitchFamily="2" charset="-79"/>
                <a:cs typeface="Apple Symbols" panose="02000000000000000000" pitchFamily="2" charset="-79"/>
              </a:defRPr>
            </a:lvl3pPr>
            <a:lvl4pPr>
              <a:defRPr>
                <a:latin typeface="Century Gothic" panose="020B0502020202020204" pitchFamily="34" charset="0"/>
                <a:ea typeface="Apple Symbols" panose="02000000000000000000" pitchFamily="2" charset="-79"/>
                <a:cs typeface="Apple Symbols" panose="02000000000000000000" pitchFamily="2" charset="-79"/>
              </a:defRPr>
            </a:lvl4pPr>
            <a:lvl5pPr>
              <a:defRPr>
                <a:latin typeface="Century Gothic" panose="020B0502020202020204" pitchFamily="34" charset="0"/>
                <a:ea typeface="Apple Symbols" panose="02000000000000000000" pitchFamily="2" charset="-79"/>
                <a:cs typeface="Apple Symbols" panose="02000000000000000000" pitchFamily="2" charset="-79"/>
              </a:defRPr>
            </a:lvl5pPr>
          </a:lstStyle>
          <a:p>
            <a:pPr lvl="0"/>
            <a:r>
              <a:rPr lang="en-US" dirty="0"/>
              <a:t>Click to add title</a:t>
            </a:r>
          </a:p>
        </p:txBody>
      </p:sp>
      <p:sp>
        <p:nvSpPr>
          <p:cNvPr id="23" name="Text Placeholder 17">
            <a:extLst>
              <a:ext uri="{FF2B5EF4-FFF2-40B4-BE49-F238E27FC236}">
                <a16:creationId xmlns:a16="http://schemas.microsoft.com/office/drawing/2014/main" id="{875EA6F2-B143-3843-9094-F0D6AD344D2B}"/>
              </a:ext>
            </a:extLst>
          </p:cNvPr>
          <p:cNvSpPr>
            <a:spLocks noGrp="1"/>
          </p:cNvSpPr>
          <p:nvPr>
            <p:ph type="body" sz="quarter" idx="14" hasCustomPrompt="1"/>
          </p:nvPr>
        </p:nvSpPr>
        <p:spPr>
          <a:xfrm>
            <a:off x="6131379" y="1497044"/>
            <a:ext cx="2653392" cy="365760"/>
          </a:xfrm>
          <a:prstGeom prst="rect">
            <a:avLst/>
          </a:prstGeom>
        </p:spPr>
        <p:txBody>
          <a:bodyPr wrap="none"/>
          <a:lstStyle>
            <a:lvl1pPr marL="7938" indent="0" algn="ctr">
              <a:buNone/>
              <a:tabLst>
                <a:tab pos="985838" algn="l"/>
              </a:tabLst>
              <a:defRPr b="0">
                <a:latin typeface="Century Gothic" panose="020B0502020202020204" pitchFamily="34" charset="0"/>
                <a:ea typeface="Apple Symbols" panose="02000000000000000000" pitchFamily="2" charset="-79"/>
                <a:cs typeface="Apple Symbols" panose="02000000000000000000" pitchFamily="2" charset="-79"/>
              </a:defRPr>
            </a:lvl1pPr>
            <a:lvl2pPr>
              <a:defRPr>
                <a:latin typeface="Century Gothic" panose="020B0502020202020204" pitchFamily="34" charset="0"/>
                <a:ea typeface="Apple Symbols" panose="02000000000000000000" pitchFamily="2" charset="-79"/>
                <a:cs typeface="Apple Symbols" panose="02000000000000000000" pitchFamily="2" charset="-79"/>
              </a:defRPr>
            </a:lvl2pPr>
            <a:lvl3pPr>
              <a:defRPr>
                <a:latin typeface="Century Gothic" panose="020B0502020202020204" pitchFamily="34" charset="0"/>
                <a:ea typeface="Apple Symbols" panose="02000000000000000000" pitchFamily="2" charset="-79"/>
                <a:cs typeface="Apple Symbols" panose="02000000000000000000" pitchFamily="2" charset="-79"/>
              </a:defRPr>
            </a:lvl3pPr>
            <a:lvl4pPr>
              <a:defRPr>
                <a:latin typeface="Century Gothic" panose="020B0502020202020204" pitchFamily="34" charset="0"/>
                <a:ea typeface="Apple Symbols" panose="02000000000000000000" pitchFamily="2" charset="-79"/>
                <a:cs typeface="Apple Symbols" panose="02000000000000000000" pitchFamily="2" charset="-79"/>
              </a:defRPr>
            </a:lvl4pPr>
            <a:lvl5pPr>
              <a:defRPr>
                <a:latin typeface="Century Gothic" panose="020B0502020202020204" pitchFamily="34" charset="0"/>
                <a:ea typeface="Apple Symbols" panose="02000000000000000000" pitchFamily="2" charset="-79"/>
                <a:cs typeface="Apple Symbols" panose="02000000000000000000" pitchFamily="2" charset="-79"/>
              </a:defRPr>
            </a:lvl5pPr>
          </a:lstStyle>
          <a:p>
            <a:pPr lvl="0"/>
            <a:r>
              <a:rPr lang="en-US" dirty="0"/>
              <a:t>Click to add title</a:t>
            </a:r>
          </a:p>
        </p:txBody>
      </p:sp>
      <p:sp>
        <p:nvSpPr>
          <p:cNvPr id="27" name="Text Placeholder 25">
            <a:extLst>
              <a:ext uri="{FF2B5EF4-FFF2-40B4-BE49-F238E27FC236}">
                <a16:creationId xmlns:a16="http://schemas.microsoft.com/office/drawing/2014/main" id="{C80C9721-B1FD-FB47-BBCA-3D1B1DF965F4}"/>
              </a:ext>
            </a:extLst>
          </p:cNvPr>
          <p:cNvSpPr>
            <a:spLocks noGrp="1"/>
          </p:cNvSpPr>
          <p:nvPr>
            <p:ph type="body" sz="quarter" idx="15" hasCustomPrompt="1"/>
          </p:nvPr>
        </p:nvSpPr>
        <p:spPr>
          <a:xfrm>
            <a:off x="267068" y="813480"/>
            <a:ext cx="6819532" cy="395287"/>
          </a:xfrm>
          <a:prstGeom prst="rect">
            <a:avLst/>
          </a:prstGeom>
        </p:spPr>
        <p:txBody>
          <a:bodyPr/>
          <a:lstStyle>
            <a:lvl1pPr marL="7938" indent="0" algn="l">
              <a:buNone/>
              <a:tabLst>
                <a:tab pos="985838" algn="l"/>
              </a:tabLst>
              <a:defRPr lang="en-US" b="0" kern="1200" dirty="0">
                <a:solidFill>
                  <a:schemeClr val="accent4"/>
                </a:solidFill>
                <a:latin typeface="Century Gothic" panose="020B0502020202020204" pitchFamily="34" charset="0"/>
                <a:ea typeface="+mn-ea"/>
                <a:cs typeface="Arial" panose="020B0604020202020204" pitchFamily="34" charset="0"/>
              </a:defRPr>
            </a:lvl1pPr>
            <a:lvl2pPr>
              <a:defRPr b="0">
                <a:solidFill>
                  <a:schemeClr val="accent3"/>
                </a:solidFill>
              </a:defRPr>
            </a:lvl2pPr>
            <a:lvl3pPr>
              <a:defRPr b="0">
                <a:solidFill>
                  <a:schemeClr val="accent3"/>
                </a:solidFill>
              </a:defRPr>
            </a:lvl3pPr>
            <a:lvl4pPr>
              <a:defRPr b="0">
                <a:solidFill>
                  <a:schemeClr val="accent3"/>
                </a:solidFill>
              </a:defRPr>
            </a:lvl4pPr>
            <a:lvl5pPr>
              <a:defRPr b="0">
                <a:solidFill>
                  <a:schemeClr val="accent3"/>
                </a:solidFill>
              </a:defRPr>
            </a:lvl5pPr>
          </a:lstStyle>
          <a:p>
            <a:pPr lvl="0"/>
            <a:r>
              <a:rPr lang="en-US" dirty="0"/>
              <a:t>Click to add subtitle</a:t>
            </a:r>
          </a:p>
        </p:txBody>
      </p:sp>
      <p:sp>
        <p:nvSpPr>
          <p:cNvPr id="28" name="Espace réservé du contenu 2">
            <a:extLst>
              <a:ext uri="{FF2B5EF4-FFF2-40B4-BE49-F238E27FC236}">
                <a16:creationId xmlns:a16="http://schemas.microsoft.com/office/drawing/2014/main" id="{722C39AF-F6AE-764B-AC2C-20994E70688B}"/>
              </a:ext>
            </a:extLst>
          </p:cNvPr>
          <p:cNvSpPr>
            <a:spLocks noGrp="1"/>
          </p:cNvSpPr>
          <p:nvPr>
            <p:ph idx="16" hasCustomPrompt="1"/>
          </p:nvPr>
        </p:nvSpPr>
        <p:spPr>
          <a:xfrm>
            <a:off x="3157537" y="1991142"/>
            <a:ext cx="2723869" cy="2580855"/>
          </a:xfrm>
          <a:prstGeom prst="rect">
            <a:avLst/>
          </a:prstGeom>
        </p:spPr>
        <p:txBody>
          <a:bodyPr/>
          <a:lstStyle>
            <a:lvl1pPr marL="344488" indent="-227013">
              <a:spcBef>
                <a:spcPts val="0"/>
              </a:spcBef>
              <a:spcAft>
                <a:spcPts val="800"/>
              </a:spcAft>
              <a:buClr>
                <a:schemeClr val="accent4"/>
              </a:buClr>
              <a:buSzPct val="150000"/>
              <a:buFont typeface=".AppleSystemUIFont" charset="-120"/>
              <a:buChar char="›"/>
              <a:tabLst>
                <a:tab pos="985838" algn="l"/>
              </a:tabLst>
              <a:defRPr sz="1000" b="0">
                <a:solidFill>
                  <a:schemeClr val="tx1"/>
                </a:solidFill>
                <a:latin typeface="Century Gothic" charset="0"/>
                <a:ea typeface="Century Gothic" charset="0"/>
                <a:cs typeface="Century Gothic" charset="0"/>
              </a:defRPr>
            </a:lvl1pPr>
            <a:lvl2pPr marL="520700" indent="-176213">
              <a:spcBef>
                <a:spcPts val="0"/>
              </a:spcBef>
              <a:buClr>
                <a:schemeClr val="accent4"/>
              </a:buClr>
              <a:buFont typeface=".AppleSystemUIFont" charset="-120"/>
              <a:buChar char="-"/>
              <a:tabLst/>
              <a:defRPr sz="900">
                <a:solidFill>
                  <a:schemeClr val="tx1"/>
                </a:solidFill>
                <a:latin typeface="Century Gothic" charset="0"/>
                <a:ea typeface="Century Gothic" charset="0"/>
                <a:cs typeface="Century Gothic" charset="0"/>
              </a:defRPr>
            </a:lvl2pPr>
            <a:lvl3pPr marL="688975" indent="-168275">
              <a:spcBef>
                <a:spcPts val="300"/>
              </a:spcBef>
              <a:buClr>
                <a:schemeClr val="accent4"/>
              </a:buClr>
              <a:buFont typeface="Arial" charset="0"/>
              <a:buChar char="•"/>
              <a:tabLst/>
              <a:defRPr sz="8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dirty="0"/>
              <a:t>First level</a:t>
            </a:r>
          </a:p>
          <a:p>
            <a:pPr lvl="1"/>
            <a:r>
              <a:rPr lang="en-US" noProof="0" dirty="0"/>
              <a:t>Second level</a:t>
            </a:r>
          </a:p>
          <a:p>
            <a:pPr lvl="2"/>
            <a:r>
              <a:rPr lang="en-US" noProof="0" dirty="0"/>
              <a:t>Third level</a:t>
            </a:r>
          </a:p>
        </p:txBody>
      </p:sp>
      <p:sp>
        <p:nvSpPr>
          <p:cNvPr id="29" name="Espace réservé du contenu 2">
            <a:extLst>
              <a:ext uri="{FF2B5EF4-FFF2-40B4-BE49-F238E27FC236}">
                <a16:creationId xmlns:a16="http://schemas.microsoft.com/office/drawing/2014/main" id="{328B941B-17A7-6A4C-BBC1-2BD5A03492E4}"/>
              </a:ext>
            </a:extLst>
          </p:cNvPr>
          <p:cNvSpPr>
            <a:spLocks noGrp="1"/>
          </p:cNvSpPr>
          <p:nvPr>
            <p:ph idx="17" hasCustomPrompt="1"/>
          </p:nvPr>
        </p:nvSpPr>
        <p:spPr>
          <a:xfrm>
            <a:off x="6064023" y="1991142"/>
            <a:ext cx="2723869" cy="2580855"/>
          </a:xfrm>
          <a:prstGeom prst="rect">
            <a:avLst/>
          </a:prstGeom>
        </p:spPr>
        <p:txBody>
          <a:bodyPr/>
          <a:lstStyle>
            <a:lvl1pPr marL="344488" indent="-227013">
              <a:spcBef>
                <a:spcPts val="0"/>
              </a:spcBef>
              <a:spcAft>
                <a:spcPts val="800"/>
              </a:spcAft>
              <a:buClr>
                <a:schemeClr val="accent4"/>
              </a:buClr>
              <a:buSzPct val="150000"/>
              <a:buFont typeface=".AppleSystemUIFont" charset="-120"/>
              <a:buChar char="›"/>
              <a:tabLst>
                <a:tab pos="985838" algn="l"/>
              </a:tabLst>
              <a:defRPr sz="1000" b="0">
                <a:solidFill>
                  <a:schemeClr val="tx1"/>
                </a:solidFill>
                <a:latin typeface="Century Gothic" charset="0"/>
                <a:ea typeface="Century Gothic" charset="0"/>
                <a:cs typeface="Century Gothic" charset="0"/>
              </a:defRPr>
            </a:lvl1pPr>
            <a:lvl2pPr marL="520700" indent="-176213">
              <a:spcBef>
                <a:spcPts val="0"/>
              </a:spcBef>
              <a:buClr>
                <a:schemeClr val="accent4"/>
              </a:buClr>
              <a:buFont typeface=".AppleSystemUIFont" charset="-120"/>
              <a:buChar char="-"/>
              <a:tabLst/>
              <a:defRPr sz="900">
                <a:solidFill>
                  <a:schemeClr val="tx1"/>
                </a:solidFill>
                <a:latin typeface="Century Gothic" charset="0"/>
                <a:ea typeface="Century Gothic" charset="0"/>
                <a:cs typeface="Century Gothic" charset="0"/>
              </a:defRPr>
            </a:lvl2pPr>
            <a:lvl3pPr marL="688975" indent="-168275">
              <a:spcBef>
                <a:spcPts val="300"/>
              </a:spcBef>
              <a:buClr>
                <a:schemeClr val="accent4"/>
              </a:buClr>
              <a:buFont typeface="Arial" charset="0"/>
              <a:buChar char="•"/>
              <a:tabLst/>
              <a:defRPr sz="8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dirty="0"/>
              <a:t>First level</a:t>
            </a:r>
          </a:p>
          <a:p>
            <a:pPr lvl="1"/>
            <a:r>
              <a:rPr lang="en-US" noProof="0" dirty="0"/>
              <a:t>Second level</a:t>
            </a:r>
          </a:p>
          <a:p>
            <a:pPr lvl="2"/>
            <a:r>
              <a:rPr lang="en-US" noProof="0" dirty="0"/>
              <a:t>Third level</a:t>
            </a:r>
          </a:p>
        </p:txBody>
      </p:sp>
      <p:sp>
        <p:nvSpPr>
          <p:cNvPr id="16" name="Rectangle 15">
            <a:extLst>
              <a:ext uri="{FF2B5EF4-FFF2-40B4-BE49-F238E27FC236}">
                <a16:creationId xmlns:a16="http://schemas.microsoft.com/office/drawing/2014/main" id="{7E3D91D4-B25E-134B-AD66-43D89BFFB99F}"/>
              </a:ext>
            </a:extLst>
          </p:cNvPr>
          <p:cNvSpPr/>
          <p:nvPr/>
        </p:nvSpPr>
        <p:spPr>
          <a:xfrm>
            <a:off x="246152" y="1379712"/>
            <a:ext cx="2836096" cy="3192285"/>
          </a:xfrm>
          <a:prstGeom prst="rect">
            <a:avLst/>
          </a:prstGeom>
          <a:solidFill>
            <a:srgbClr val="F8F9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sp>
        <p:nvSpPr>
          <p:cNvPr id="17" name="Rectangle 16">
            <a:extLst>
              <a:ext uri="{FF2B5EF4-FFF2-40B4-BE49-F238E27FC236}">
                <a16:creationId xmlns:a16="http://schemas.microsoft.com/office/drawing/2014/main" id="{1C2B8607-7229-E34A-9A1D-489AB642C958}"/>
              </a:ext>
            </a:extLst>
          </p:cNvPr>
          <p:cNvSpPr/>
          <p:nvPr/>
        </p:nvSpPr>
        <p:spPr>
          <a:xfrm>
            <a:off x="3143679" y="1379712"/>
            <a:ext cx="2836096" cy="3192285"/>
          </a:xfrm>
          <a:prstGeom prst="rect">
            <a:avLst/>
          </a:prstGeom>
          <a:solidFill>
            <a:srgbClr val="F8F9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sp>
        <p:nvSpPr>
          <p:cNvPr id="18" name="Rectangle 17">
            <a:extLst>
              <a:ext uri="{FF2B5EF4-FFF2-40B4-BE49-F238E27FC236}">
                <a16:creationId xmlns:a16="http://schemas.microsoft.com/office/drawing/2014/main" id="{E5CB8723-EFA9-7842-B15E-23E81F7E15A8}"/>
              </a:ext>
            </a:extLst>
          </p:cNvPr>
          <p:cNvSpPr/>
          <p:nvPr/>
        </p:nvSpPr>
        <p:spPr>
          <a:xfrm>
            <a:off x="6041205" y="1379712"/>
            <a:ext cx="2836096" cy="3192285"/>
          </a:xfrm>
          <a:prstGeom prst="rect">
            <a:avLst/>
          </a:prstGeom>
          <a:solidFill>
            <a:srgbClr val="F8F9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sp>
        <p:nvSpPr>
          <p:cNvPr id="19" name="Rectangle 18">
            <a:extLst>
              <a:ext uri="{FF2B5EF4-FFF2-40B4-BE49-F238E27FC236}">
                <a16:creationId xmlns:a16="http://schemas.microsoft.com/office/drawing/2014/main" id="{716F66E8-5409-8D49-9E78-AA8E30BCD97E}"/>
              </a:ext>
            </a:extLst>
          </p:cNvPr>
          <p:cNvSpPr/>
          <p:nvPr/>
        </p:nvSpPr>
        <p:spPr>
          <a:xfrm>
            <a:off x="339047" y="1479630"/>
            <a:ext cx="2644340" cy="394180"/>
          </a:xfrm>
          <a:prstGeom prst="rect">
            <a:avLst/>
          </a:prstGeom>
          <a:gradFill>
            <a:gsLst>
              <a:gs pos="100000">
                <a:srgbClr val="3A84C3"/>
              </a:gs>
              <a:gs pos="50000">
                <a:srgbClr val="499ADE"/>
              </a:gs>
              <a:gs pos="0">
                <a:srgbClr val="4FA8F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Century Gothic" panose="020B0502020202020204" pitchFamily="34" charset="0"/>
              <a:cs typeface="Aller Light"/>
            </a:endParaRPr>
          </a:p>
        </p:txBody>
      </p:sp>
      <p:sp>
        <p:nvSpPr>
          <p:cNvPr id="20" name="Rectangle 19">
            <a:extLst>
              <a:ext uri="{FF2B5EF4-FFF2-40B4-BE49-F238E27FC236}">
                <a16:creationId xmlns:a16="http://schemas.microsoft.com/office/drawing/2014/main" id="{CF038AFB-6AD6-4541-BF51-668BD72FC6DD}"/>
              </a:ext>
            </a:extLst>
          </p:cNvPr>
          <p:cNvSpPr/>
          <p:nvPr/>
        </p:nvSpPr>
        <p:spPr>
          <a:xfrm>
            <a:off x="3230931" y="1479630"/>
            <a:ext cx="2653556" cy="394180"/>
          </a:xfrm>
          <a:prstGeom prst="rect">
            <a:avLst/>
          </a:prstGeom>
          <a:gradFill>
            <a:gsLst>
              <a:gs pos="50000">
                <a:srgbClr val="0E57C3"/>
              </a:gs>
              <a:gs pos="100000">
                <a:srgbClr val="0948A6"/>
              </a:gs>
              <a:gs pos="0">
                <a:srgbClr val="1365E0"/>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latin typeface="Century Gothic" panose="020B0502020202020204" pitchFamily="34" charset="0"/>
              <a:cs typeface="Aller Light"/>
            </a:endParaRPr>
          </a:p>
        </p:txBody>
      </p:sp>
      <p:sp>
        <p:nvSpPr>
          <p:cNvPr id="24" name="Rectangle 23">
            <a:extLst>
              <a:ext uri="{FF2B5EF4-FFF2-40B4-BE49-F238E27FC236}">
                <a16:creationId xmlns:a16="http://schemas.microsoft.com/office/drawing/2014/main" id="{911D5238-66A2-C649-9F7C-F7BAF1794FFD}"/>
              </a:ext>
            </a:extLst>
          </p:cNvPr>
          <p:cNvSpPr/>
          <p:nvPr/>
        </p:nvSpPr>
        <p:spPr>
          <a:xfrm>
            <a:off x="6134297" y="1479630"/>
            <a:ext cx="2649914" cy="394180"/>
          </a:xfrm>
          <a:prstGeom prst="rect">
            <a:avLst/>
          </a:prstGeom>
          <a:gradFill>
            <a:gsLst>
              <a:gs pos="100000">
                <a:srgbClr val="0787A6"/>
              </a:gs>
              <a:gs pos="50000">
                <a:srgbClr val="049DC1"/>
              </a:gs>
              <a:gs pos="0">
                <a:srgbClr val="00B2DB"/>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cs typeface="Aller Light"/>
            </a:endParaRPr>
          </a:p>
        </p:txBody>
      </p:sp>
    </p:spTree>
    <p:extLst>
      <p:ext uri="{BB962C8B-B14F-4D97-AF65-F5344CB8AC3E}">
        <p14:creationId xmlns:p14="http://schemas.microsoft.com/office/powerpoint/2010/main" val="3912193750"/>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 Small Boxes Slide">
    <p:spTree>
      <p:nvGrpSpPr>
        <p:cNvPr id="1" name=""/>
        <p:cNvGrpSpPr/>
        <p:nvPr/>
      </p:nvGrpSpPr>
      <p:grpSpPr>
        <a:xfrm>
          <a:off x="0" y="0"/>
          <a:ext cx="0" cy="0"/>
          <a:chOff x="0" y="0"/>
          <a:chExt cx="0" cy="0"/>
        </a:xfrm>
      </p:grpSpPr>
      <p:sp>
        <p:nvSpPr>
          <p:cNvPr id="5" name="Right Triangle 4"/>
          <p:cNvSpPr/>
          <p:nvPr/>
        </p:nvSpPr>
        <p:spPr>
          <a:xfrm rot="10800000">
            <a:off x="7637139" y="0"/>
            <a:ext cx="1506860" cy="1506860"/>
          </a:xfrm>
          <a:prstGeom prst="rtTriangle">
            <a:avLst/>
          </a:prstGeom>
          <a:solidFill>
            <a:srgbClr val="F8F9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noProof="0">
              <a:latin typeface="Century Gothic Regular"/>
            </a:endParaRPr>
          </a:p>
        </p:txBody>
      </p:sp>
      <p:sp>
        <p:nvSpPr>
          <p:cNvPr id="7" name="Right Triangle 6"/>
          <p:cNvSpPr/>
          <p:nvPr/>
        </p:nvSpPr>
        <p:spPr>
          <a:xfrm>
            <a:off x="0" y="1506860"/>
            <a:ext cx="3301551" cy="3301551"/>
          </a:xfrm>
          <a:prstGeom prst="rtTriangle">
            <a:avLst/>
          </a:prstGeom>
          <a:solidFill>
            <a:srgbClr val="F8F9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noProof="0">
              <a:latin typeface="Century Gothic Regular"/>
            </a:endParaRPr>
          </a:p>
        </p:txBody>
      </p:sp>
      <p:grpSp>
        <p:nvGrpSpPr>
          <p:cNvPr id="8" name="Group 7"/>
          <p:cNvGrpSpPr/>
          <p:nvPr/>
        </p:nvGrpSpPr>
        <p:grpSpPr>
          <a:xfrm>
            <a:off x="907145" y="1319002"/>
            <a:ext cx="7329710" cy="2994053"/>
            <a:chOff x="962951" y="1319002"/>
            <a:chExt cx="3981281" cy="2994053"/>
          </a:xfrm>
        </p:grpSpPr>
        <p:sp>
          <p:nvSpPr>
            <p:cNvPr id="9" name="Rectangle 8"/>
            <p:cNvSpPr/>
            <p:nvPr/>
          </p:nvSpPr>
          <p:spPr>
            <a:xfrm>
              <a:off x="962951" y="1319002"/>
              <a:ext cx="1861168" cy="2994053"/>
            </a:xfrm>
            <a:prstGeom prst="rect">
              <a:avLst/>
            </a:prstGeom>
            <a:solidFill>
              <a:schemeClr val="bg1"/>
            </a:solidFill>
            <a:ln>
              <a:noFill/>
            </a:ln>
            <a:effectLst>
              <a:outerShdw blurRad="165100" algn="ctr"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noProof="0">
                <a:latin typeface="Century Gothic Regular"/>
              </a:endParaRPr>
            </a:p>
          </p:txBody>
        </p:sp>
        <p:sp>
          <p:nvSpPr>
            <p:cNvPr id="10" name="Rectangle 9"/>
            <p:cNvSpPr/>
            <p:nvPr/>
          </p:nvSpPr>
          <p:spPr>
            <a:xfrm>
              <a:off x="3083064" y="1319002"/>
              <a:ext cx="1861168" cy="2994053"/>
            </a:xfrm>
            <a:prstGeom prst="rect">
              <a:avLst/>
            </a:prstGeom>
            <a:solidFill>
              <a:schemeClr val="bg1"/>
            </a:solidFill>
            <a:ln>
              <a:noFill/>
            </a:ln>
            <a:effectLst>
              <a:outerShdw blurRad="165100" algn="ctr"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noProof="0">
                <a:latin typeface="Century Gothic Regular"/>
              </a:endParaRPr>
            </a:p>
          </p:txBody>
        </p:sp>
      </p:grpSp>
      <p:sp>
        <p:nvSpPr>
          <p:cNvPr id="3" name="Espace réservé du titre 1"/>
          <p:cNvSpPr>
            <a:spLocks noGrp="1"/>
          </p:cNvSpPr>
          <p:nvPr>
            <p:ph type="title"/>
          </p:nvPr>
        </p:nvSpPr>
        <p:spPr bwMode="auto">
          <a:xfrm>
            <a:off x="266700" y="64275"/>
            <a:ext cx="8674100" cy="724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1"/>
                </a:solidFill>
              </a:defRPr>
            </a:lvl1pPr>
          </a:lstStyle>
          <a:p>
            <a:pPr lvl="0"/>
            <a:r>
              <a:rPr lang="x-none" altLang="fr-FR" noProof="0"/>
              <a:t>Click to edit Master title style</a:t>
            </a:r>
            <a:endParaRPr lang="en-US" altLang="fr-FR" noProof="0"/>
          </a:p>
        </p:txBody>
      </p:sp>
      <p:sp>
        <p:nvSpPr>
          <p:cNvPr id="11" name="Espace réservé du contenu 2"/>
          <p:cNvSpPr>
            <a:spLocks noGrp="1"/>
          </p:cNvSpPr>
          <p:nvPr>
            <p:ph idx="1" hasCustomPrompt="1"/>
          </p:nvPr>
        </p:nvSpPr>
        <p:spPr>
          <a:xfrm>
            <a:off x="1020813" y="1571136"/>
            <a:ext cx="3041269" cy="2651716"/>
          </a:xfrm>
          <a:prstGeom prst="rect">
            <a:avLst/>
          </a:prstGeom>
        </p:spPr>
        <p:txBody>
          <a:bodyPr/>
          <a:lstStyle>
            <a:lvl1pPr marL="463550" indent="-285750">
              <a:spcBef>
                <a:spcPts val="1920"/>
              </a:spcBef>
              <a:spcAft>
                <a:spcPts val="300"/>
              </a:spcAft>
              <a:buClr>
                <a:schemeClr val="accent4"/>
              </a:buClr>
              <a:buSzPct val="150000"/>
              <a:buFont typeface=".AppleSystemUIFont" charset="-120"/>
              <a:buChar char="›"/>
              <a:defRPr sz="1600" b="0">
                <a:solidFill>
                  <a:schemeClr val="tx1"/>
                </a:solidFill>
                <a:latin typeface="Century Gothic" charset="0"/>
                <a:ea typeface="Century Gothic" charset="0"/>
                <a:cs typeface="Century Gothic" charset="0"/>
              </a:defRPr>
            </a:lvl1pPr>
            <a:lvl2pPr marL="688975" indent="-219075">
              <a:spcBef>
                <a:spcPts val="800"/>
              </a:spcBef>
              <a:buClr>
                <a:schemeClr val="accent4"/>
              </a:buClr>
              <a:buFont typeface=".AppleSystemUIFont" charset="-120"/>
              <a:buChar char="-"/>
              <a:tabLst/>
              <a:defRPr sz="1500">
                <a:solidFill>
                  <a:schemeClr val="tx1"/>
                </a:solidFill>
                <a:latin typeface="Century Gothic" charset="0"/>
                <a:ea typeface="Century Gothic" charset="0"/>
                <a:cs typeface="Century Gothic" charset="0"/>
              </a:defRPr>
            </a:lvl2pPr>
            <a:lvl3pPr marL="917575" indent="-201613">
              <a:spcBef>
                <a:spcPts val="1000"/>
              </a:spcBef>
              <a:buClr>
                <a:schemeClr val="accent4"/>
              </a:buClr>
              <a:buFont typeface="Arial" charset="0"/>
              <a:buChar char="•"/>
              <a:tabLst/>
              <a:defRPr sz="12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Espace réservé du contenu 2"/>
          <p:cNvSpPr>
            <a:spLocks noGrp="1"/>
          </p:cNvSpPr>
          <p:nvPr>
            <p:ph idx="10" hasCustomPrompt="1"/>
          </p:nvPr>
        </p:nvSpPr>
        <p:spPr>
          <a:xfrm>
            <a:off x="4952802" y="1571136"/>
            <a:ext cx="3041269" cy="2651716"/>
          </a:xfrm>
          <a:prstGeom prst="rect">
            <a:avLst/>
          </a:prstGeom>
        </p:spPr>
        <p:txBody>
          <a:bodyPr/>
          <a:lstStyle>
            <a:lvl1pPr marL="463550" indent="-285750">
              <a:spcBef>
                <a:spcPts val="1920"/>
              </a:spcBef>
              <a:spcAft>
                <a:spcPts val="300"/>
              </a:spcAft>
              <a:buClr>
                <a:schemeClr val="accent4"/>
              </a:buClr>
              <a:buSzPct val="150000"/>
              <a:buFont typeface=".AppleSystemUIFont" charset="-120"/>
              <a:buChar char="›"/>
              <a:defRPr sz="1600" b="0">
                <a:solidFill>
                  <a:schemeClr val="tx1"/>
                </a:solidFill>
                <a:latin typeface="Century Gothic" charset="0"/>
                <a:ea typeface="Century Gothic" charset="0"/>
                <a:cs typeface="Century Gothic" charset="0"/>
              </a:defRPr>
            </a:lvl1pPr>
            <a:lvl2pPr marL="688975" indent="-219075">
              <a:spcBef>
                <a:spcPts val="800"/>
              </a:spcBef>
              <a:buClr>
                <a:schemeClr val="accent4"/>
              </a:buClr>
              <a:buFont typeface=".AppleSystemUIFont" charset="-120"/>
              <a:buChar char="-"/>
              <a:tabLst/>
              <a:defRPr sz="1500">
                <a:solidFill>
                  <a:schemeClr val="tx1"/>
                </a:solidFill>
                <a:latin typeface="Century Gothic" charset="0"/>
                <a:ea typeface="Century Gothic" charset="0"/>
                <a:cs typeface="Century Gothic" charset="0"/>
              </a:defRPr>
            </a:lvl2pPr>
            <a:lvl3pPr marL="917575" indent="-201613">
              <a:spcBef>
                <a:spcPts val="1000"/>
              </a:spcBef>
              <a:buClr>
                <a:schemeClr val="accent4"/>
              </a:buClr>
              <a:buFont typeface="Arial" charset="0"/>
              <a:buChar char="•"/>
              <a:tabLst/>
              <a:defRPr sz="12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Right Triangle 12"/>
          <p:cNvSpPr/>
          <p:nvPr/>
        </p:nvSpPr>
        <p:spPr>
          <a:xfrm rot="10800000">
            <a:off x="7637139" y="0"/>
            <a:ext cx="1506860" cy="1506860"/>
          </a:xfrm>
          <a:prstGeom prst="rtTriangle">
            <a:avLst/>
          </a:prstGeom>
          <a:solidFill>
            <a:srgbClr val="F8F9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noProof="0">
              <a:latin typeface="Century Gothic Regular"/>
            </a:endParaRPr>
          </a:p>
        </p:txBody>
      </p:sp>
      <p:sp>
        <p:nvSpPr>
          <p:cNvPr id="14" name="Right Triangle 13"/>
          <p:cNvSpPr/>
          <p:nvPr/>
        </p:nvSpPr>
        <p:spPr>
          <a:xfrm>
            <a:off x="0" y="1506860"/>
            <a:ext cx="3301551" cy="3301551"/>
          </a:xfrm>
          <a:prstGeom prst="rtTriangle">
            <a:avLst/>
          </a:prstGeom>
          <a:solidFill>
            <a:srgbClr val="F8F9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noProof="0">
              <a:latin typeface="Century Gothic Regular"/>
            </a:endParaRPr>
          </a:p>
        </p:txBody>
      </p:sp>
      <p:grpSp>
        <p:nvGrpSpPr>
          <p:cNvPr id="15" name="Group 14"/>
          <p:cNvGrpSpPr/>
          <p:nvPr/>
        </p:nvGrpSpPr>
        <p:grpSpPr>
          <a:xfrm>
            <a:off x="907145" y="1319002"/>
            <a:ext cx="7329710" cy="2994053"/>
            <a:chOff x="962951" y="1319002"/>
            <a:chExt cx="3981281" cy="2994053"/>
          </a:xfrm>
        </p:grpSpPr>
        <p:sp>
          <p:nvSpPr>
            <p:cNvPr id="16" name="Rectangle 15"/>
            <p:cNvSpPr/>
            <p:nvPr/>
          </p:nvSpPr>
          <p:spPr>
            <a:xfrm>
              <a:off x="962951" y="1319002"/>
              <a:ext cx="1861168" cy="2994053"/>
            </a:xfrm>
            <a:prstGeom prst="rect">
              <a:avLst/>
            </a:prstGeom>
            <a:solidFill>
              <a:schemeClr val="bg1"/>
            </a:solidFill>
            <a:ln>
              <a:noFill/>
            </a:ln>
            <a:effectLst>
              <a:outerShdw blurRad="165100" algn="ctr"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noProof="0">
                <a:latin typeface="Century Gothic Regular"/>
              </a:endParaRPr>
            </a:p>
          </p:txBody>
        </p:sp>
        <p:sp>
          <p:nvSpPr>
            <p:cNvPr id="17" name="Rectangle 16"/>
            <p:cNvSpPr/>
            <p:nvPr/>
          </p:nvSpPr>
          <p:spPr>
            <a:xfrm>
              <a:off x="3083064" y="1319002"/>
              <a:ext cx="1861168" cy="2994053"/>
            </a:xfrm>
            <a:prstGeom prst="rect">
              <a:avLst/>
            </a:prstGeom>
            <a:solidFill>
              <a:schemeClr val="bg1"/>
            </a:solidFill>
            <a:ln>
              <a:noFill/>
            </a:ln>
            <a:effectLst>
              <a:outerShdw blurRad="165100" algn="ctr"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noProof="0">
                <a:latin typeface="Century Gothic Regular"/>
              </a:endParaRPr>
            </a:p>
          </p:txBody>
        </p:sp>
      </p:grpSp>
    </p:spTree>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4 Small Boxes Slide">
    <p:spTree>
      <p:nvGrpSpPr>
        <p:cNvPr id="1" name=""/>
        <p:cNvGrpSpPr/>
        <p:nvPr/>
      </p:nvGrpSpPr>
      <p:grpSpPr>
        <a:xfrm>
          <a:off x="0" y="0"/>
          <a:ext cx="0" cy="0"/>
          <a:chOff x="0" y="0"/>
          <a:chExt cx="0" cy="0"/>
        </a:xfrm>
      </p:grpSpPr>
      <p:sp>
        <p:nvSpPr>
          <p:cNvPr id="5" name="Right Triangle 4"/>
          <p:cNvSpPr/>
          <p:nvPr/>
        </p:nvSpPr>
        <p:spPr>
          <a:xfrm rot="10800000">
            <a:off x="7637139" y="0"/>
            <a:ext cx="1506860" cy="1506860"/>
          </a:xfrm>
          <a:prstGeom prst="rtTriangle">
            <a:avLst/>
          </a:prstGeom>
          <a:solidFill>
            <a:srgbClr val="F8F9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sp>
        <p:nvSpPr>
          <p:cNvPr id="7" name="Right Triangle 6"/>
          <p:cNvSpPr/>
          <p:nvPr/>
        </p:nvSpPr>
        <p:spPr>
          <a:xfrm>
            <a:off x="0" y="1506860"/>
            <a:ext cx="3301551" cy="3301551"/>
          </a:xfrm>
          <a:prstGeom prst="rtTriangle">
            <a:avLst/>
          </a:prstGeom>
          <a:solidFill>
            <a:srgbClr val="F8F9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sp>
        <p:nvSpPr>
          <p:cNvPr id="9" name="Rectangle 8"/>
          <p:cNvSpPr/>
          <p:nvPr/>
        </p:nvSpPr>
        <p:spPr>
          <a:xfrm>
            <a:off x="375400" y="1319002"/>
            <a:ext cx="1966018" cy="2994053"/>
          </a:xfrm>
          <a:prstGeom prst="rect">
            <a:avLst/>
          </a:prstGeom>
          <a:solidFill>
            <a:schemeClr val="bg1"/>
          </a:solidFill>
          <a:ln>
            <a:noFill/>
          </a:ln>
          <a:effectLst>
            <a:outerShdw blurRad="165100" algn="ctr"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sp>
        <p:nvSpPr>
          <p:cNvPr id="3" name="Espace réservé du titre 1"/>
          <p:cNvSpPr>
            <a:spLocks noGrp="1"/>
          </p:cNvSpPr>
          <p:nvPr>
            <p:ph type="title"/>
          </p:nvPr>
        </p:nvSpPr>
        <p:spPr bwMode="auto">
          <a:xfrm>
            <a:off x="266700" y="64275"/>
            <a:ext cx="8674100" cy="724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1"/>
                </a:solidFill>
              </a:defRPr>
            </a:lvl1pPr>
          </a:lstStyle>
          <a:p>
            <a:pPr lvl="0"/>
            <a:r>
              <a:rPr lang="x-none" altLang="fr-FR" noProof="0"/>
              <a:t>Click to edit Master title style</a:t>
            </a:r>
            <a:endParaRPr lang="en-US" altLang="fr-FR" noProof="0" dirty="0"/>
          </a:p>
        </p:txBody>
      </p:sp>
      <p:sp>
        <p:nvSpPr>
          <p:cNvPr id="11" name="Espace réservé du contenu 2"/>
          <p:cNvSpPr>
            <a:spLocks noGrp="1"/>
          </p:cNvSpPr>
          <p:nvPr>
            <p:ph idx="1" hasCustomPrompt="1"/>
          </p:nvPr>
        </p:nvSpPr>
        <p:spPr>
          <a:xfrm>
            <a:off x="392083" y="1571136"/>
            <a:ext cx="1733609" cy="2651716"/>
          </a:xfrm>
          <a:prstGeom prst="rect">
            <a:avLst/>
          </a:prstGeom>
        </p:spPr>
        <p:txBody>
          <a:bodyPr/>
          <a:lstStyle>
            <a:lvl1pPr marL="463550" indent="-285750">
              <a:spcBef>
                <a:spcPts val="1920"/>
              </a:spcBef>
              <a:spcAft>
                <a:spcPts val="300"/>
              </a:spcAft>
              <a:buClr>
                <a:schemeClr val="accent4"/>
              </a:buClr>
              <a:buSzPct val="150000"/>
              <a:buFont typeface=".AppleSystemUIFont" charset="-120"/>
              <a:buChar char="›"/>
              <a:defRPr sz="1600" b="0">
                <a:solidFill>
                  <a:schemeClr val="tx1"/>
                </a:solidFill>
                <a:latin typeface="Century Gothic" charset="0"/>
                <a:ea typeface="Century Gothic" charset="0"/>
                <a:cs typeface="Century Gothic" charset="0"/>
              </a:defRPr>
            </a:lvl1pPr>
            <a:lvl2pPr marL="688975" indent="-219075">
              <a:spcBef>
                <a:spcPts val="800"/>
              </a:spcBef>
              <a:buClr>
                <a:schemeClr val="accent4"/>
              </a:buClr>
              <a:buFont typeface=".AppleSystemUIFont" charset="-120"/>
              <a:buChar char="-"/>
              <a:tabLst/>
              <a:defRPr sz="1500">
                <a:solidFill>
                  <a:schemeClr val="tx1"/>
                </a:solidFill>
                <a:latin typeface="Century Gothic" charset="0"/>
                <a:ea typeface="Century Gothic" charset="0"/>
                <a:cs typeface="Century Gothic" charset="0"/>
              </a:defRPr>
            </a:lvl2pPr>
            <a:lvl3pPr marL="917575" indent="-201613">
              <a:spcBef>
                <a:spcPts val="1000"/>
              </a:spcBef>
              <a:buClr>
                <a:schemeClr val="accent4"/>
              </a:buClr>
              <a:buFont typeface="Arial" charset="0"/>
              <a:buChar char="•"/>
              <a:tabLst/>
              <a:defRPr sz="12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p:txBody>
      </p:sp>
      <p:sp>
        <p:nvSpPr>
          <p:cNvPr id="25" name="Rectangle 24"/>
          <p:cNvSpPr/>
          <p:nvPr/>
        </p:nvSpPr>
        <p:spPr>
          <a:xfrm>
            <a:off x="2513618" y="1319002"/>
            <a:ext cx="1966018" cy="2994053"/>
          </a:xfrm>
          <a:prstGeom prst="rect">
            <a:avLst/>
          </a:prstGeom>
          <a:solidFill>
            <a:schemeClr val="bg1"/>
          </a:solidFill>
          <a:ln>
            <a:noFill/>
          </a:ln>
          <a:effectLst>
            <a:outerShdw blurRad="165100" algn="ctr"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sp>
        <p:nvSpPr>
          <p:cNvPr id="26" name="Espace réservé du contenu 2"/>
          <p:cNvSpPr>
            <a:spLocks noGrp="1"/>
          </p:cNvSpPr>
          <p:nvPr>
            <p:ph idx="10" hasCustomPrompt="1"/>
          </p:nvPr>
        </p:nvSpPr>
        <p:spPr>
          <a:xfrm>
            <a:off x="2530301" y="1571136"/>
            <a:ext cx="1733609" cy="2651716"/>
          </a:xfrm>
          <a:prstGeom prst="rect">
            <a:avLst/>
          </a:prstGeom>
        </p:spPr>
        <p:txBody>
          <a:bodyPr/>
          <a:lstStyle>
            <a:lvl1pPr marL="463550" indent="-285750">
              <a:spcBef>
                <a:spcPts val="1920"/>
              </a:spcBef>
              <a:spcAft>
                <a:spcPts val="300"/>
              </a:spcAft>
              <a:buClr>
                <a:schemeClr val="accent4"/>
              </a:buClr>
              <a:buSzPct val="150000"/>
              <a:buFont typeface=".AppleSystemUIFont" charset="-120"/>
              <a:buChar char="›"/>
              <a:defRPr sz="1600" b="0">
                <a:solidFill>
                  <a:schemeClr val="tx1"/>
                </a:solidFill>
                <a:latin typeface="Century Gothic" charset="0"/>
                <a:ea typeface="Century Gothic" charset="0"/>
                <a:cs typeface="Century Gothic" charset="0"/>
              </a:defRPr>
            </a:lvl1pPr>
            <a:lvl2pPr marL="688975" indent="-219075">
              <a:spcBef>
                <a:spcPts val="800"/>
              </a:spcBef>
              <a:buClr>
                <a:schemeClr val="accent4"/>
              </a:buClr>
              <a:buFont typeface=".AppleSystemUIFont" charset="-120"/>
              <a:buChar char="-"/>
              <a:tabLst/>
              <a:defRPr sz="1500">
                <a:solidFill>
                  <a:schemeClr val="tx1"/>
                </a:solidFill>
                <a:latin typeface="Century Gothic" charset="0"/>
                <a:ea typeface="Century Gothic" charset="0"/>
                <a:cs typeface="Century Gothic" charset="0"/>
              </a:defRPr>
            </a:lvl2pPr>
            <a:lvl3pPr marL="917575" indent="-201613">
              <a:spcBef>
                <a:spcPts val="1000"/>
              </a:spcBef>
              <a:buClr>
                <a:schemeClr val="accent4"/>
              </a:buClr>
              <a:buFont typeface="Arial" charset="0"/>
              <a:buChar char="•"/>
              <a:tabLst/>
              <a:defRPr sz="12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p:txBody>
      </p:sp>
      <p:sp>
        <p:nvSpPr>
          <p:cNvPr id="27" name="Rectangle 26"/>
          <p:cNvSpPr/>
          <p:nvPr/>
        </p:nvSpPr>
        <p:spPr>
          <a:xfrm>
            <a:off x="4651836" y="1319002"/>
            <a:ext cx="1966018" cy="2994053"/>
          </a:xfrm>
          <a:prstGeom prst="rect">
            <a:avLst/>
          </a:prstGeom>
          <a:solidFill>
            <a:schemeClr val="bg1"/>
          </a:solidFill>
          <a:ln>
            <a:noFill/>
          </a:ln>
          <a:effectLst>
            <a:outerShdw blurRad="165100" algn="ctr"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sp>
        <p:nvSpPr>
          <p:cNvPr id="28" name="Espace réservé du contenu 2"/>
          <p:cNvSpPr>
            <a:spLocks noGrp="1"/>
          </p:cNvSpPr>
          <p:nvPr>
            <p:ph idx="11" hasCustomPrompt="1"/>
          </p:nvPr>
        </p:nvSpPr>
        <p:spPr>
          <a:xfrm>
            <a:off x="4668519" y="1571136"/>
            <a:ext cx="1733609" cy="2651716"/>
          </a:xfrm>
          <a:prstGeom prst="rect">
            <a:avLst/>
          </a:prstGeom>
        </p:spPr>
        <p:txBody>
          <a:bodyPr/>
          <a:lstStyle>
            <a:lvl1pPr marL="463550" indent="-285750">
              <a:spcBef>
                <a:spcPts val="1920"/>
              </a:spcBef>
              <a:spcAft>
                <a:spcPts val="300"/>
              </a:spcAft>
              <a:buClr>
                <a:schemeClr val="accent4"/>
              </a:buClr>
              <a:buSzPct val="150000"/>
              <a:buFont typeface=".AppleSystemUIFont" charset="-120"/>
              <a:buChar char="›"/>
              <a:defRPr sz="1600" b="0">
                <a:solidFill>
                  <a:schemeClr val="tx1"/>
                </a:solidFill>
                <a:latin typeface="Century Gothic" charset="0"/>
                <a:ea typeface="Century Gothic" charset="0"/>
                <a:cs typeface="Century Gothic" charset="0"/>
              </a:defRPr>
            </a:lvl1pPr>
            <a:lvl2pPr marL="688975" indent="-219075">
              <a:spcBef>
                <a:spcPts val="800"/>
              </a:spcBef>
              <a:buClr>
                <a:schemeClr val="accent4"/>
              </a:buClr>
              <a:buFont typeface=".AppleSystemUIFont" charset="-120"/>
              <a:buChar char="-"/>
              <a:tabLst/>
              <a:defRPr sz="1500">
                <a:solidFill>
                  <a:schemeClr val="tx1"/>
                </a:solidFill>
                <a:latin typeface="Century Gothic" charset="0"/>
                <a:ea typeface="Century Gothic" charset="0"/>
                <a:cs typeface="Century Gothic" charset="0"/>
              </a:defRPr>
            </a:lvl2pPr>
            <a:lvl3pPr marL="917575" indent="-201613">
              <a:spcBef>
                <a:spcPts val="1000"/>
              </a:spcBef>
              <a:buClr>
                <a:schemeClr val="accent4"/>
              </a:buClr>
              <a:buFont typeface="Arial" charset="0"/>
              <a:buChar char="•"/>
              <a:tabLst/>
              <a:defRPr sz="12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p:txBody>
      </p:sp>
      <p:sp>
        <p:nvSpPr>
          <p:cNvPr id="29" name="Rectangle 28"/>
          <p:cNvSpPr/>
          <p:nvPr/>
        </p:nvSpPr>
        <p:spPr>
          <a:xfrm>
            <a:off x="6790055" y="1319002"/>
            <a:ext cx="1966018" cy="2994053"/>
          </a:xfrm>
          <a:prstGeom prst="rect">
            <a:avLst/>
          </a:prstGeom>
          <a:solidFill>
            <a:schemeClr val="bg1"/>
          </a:solidFill>
          <a:ln>
            <a:noFill/>
          </a:ln>
          <a:effectLst>
            <a:outerShdw blurRad="165100" algn="ctr"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sp>
        <p:nvSpPr>
          <p:cNvPr id="30" name="Espace réservé du contenu 2"/>
          <p:cNvSpPr>
            <a:spLocks noGrp="1"/>
          </p:cNvSpPr>
          <p:nvPr>
            <p:ph idx="12" hasCustomPrompt="1"/>
          </p:nvPr>
        </p:nvSpPr>
        <p:spPr>
          <a:xfrm>
            <a:off x="6806738" y="1571136"/>
            <a:ext cx="1733609" cy="2651716"/>
          </a:xfrm>
          <a:prstGeom prst="rect">
            <a:avLst/>
          </a:prstGeom>
        </p:spPr>
        <p:txBody>
          <a:bodyPr/>
          <a:lstStyle>
            <a:lvl1pPr marL="463550" indent="-285750">
              <a:spcBef>
                <a:spcPts val="1920"/>
              </a:spcBef>
              <a:spcAft>
                <a:spcPts val="300"/>
              </a:spcAft>
              <a:buClr>
                <a:schemeClr val="accent4"/>
              </a:buClr>
              <a:buSzPct val="150000"/>
              <a:buFont typeface=".AppleSystemUIFont" charset="-120"/>
              <a:buChar char="›"/>
              <a:defRPr sz="1600" b="0">
                <a:solidFill>
                  <a:schemeClr val="tx1"/>
                </a:solidFill>
                <a:latin typeface="Century Gothic" charset="0"/>
                <a:ea typeface="Century Gothic" charset="0"/>
                <a:cs typeface="Century Gothic" charset="0"/>
              </a:defRPr>
            </a:lvl1pPr>
            <a:lvl2pPr marL="688975" indent="-219075">
              <a:spcBef>
                <a:spcPts val="800"/>
              </a:spcBef>
              <a:buClr>
                <a:schemeClr val="accent4"/>
              </a:buClr>
              <a:buFont typeface=".AppleSystemUIFont" charset="-120"/>
              <a:buChar char="-"/>
              <a:tabLst/>
              <a:defRPr sz="1500">
                <a:solidFill>
                  <a:schemeClr val="tx1"/>
                </a:solidFill>
                <a:latin typeface="Century Gothic" charset="0"/>
                <a:ea typeface="Century Gothic" charset="0"/>
                <a:cs typeface="Century Gothic" charset="0"/>
              </a:defRPr>
            </a:lvl2pPr>
            <a:lvl3pPr marL="917575" indent="-201613">
              <a:spcBef>
                <a:spcPts val="1000"/>
              </a:spcBef>
              <a:buClr>
                <a:schemeClr val="accent4"/>
              </a:buClr>
              <a:buFont typeface="Arial" charset="0"/>
              <a:buChar char="•"/>
              <a:tabLst/>
              <a:defRPr sz="12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p:txBody>
      </p:sp>
      <p:sp>
        <p:nvSpPr>
          <p:cNvPr id="13" name="Right Triangle 12"/>
          <p:cNvSpPr/>
          <p:nvPr/>
        </p:nvSpPr>
        <p:spPr>
          <a:xfrm rot="10800000">
            <a:off x="7637139" y="0"/>
            <a:ext cx="1506860" cy="1506860"/>
          </a:xfrm>
          <a:prstGeom prst="rtTriangle">
            <a:avLst/>
          </a:prstGeom>
          <a:solidFill>
            <a:srgbClr val="F8F9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sp>
        <p:nvSpPr>
          <p:cNvPr id="14" name="Right Triangle 13"/>
          <p:cNvSpPr/>
          <p:nvPr/>
        </p:nvSpPr>
        <p:spPr>
          <a:xfrm>
            <a:off x="0" y="1506860"/>
            <a:ext cx="3301551" cy="3301551"/>
          </a:xfrm>
          <a:prstGeom prst="rtTriangle">
            <a:avLst/>
          </a:prstGeom>
          <a:solidFill>
            <a:srgbClr val="F8F9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sp>
        <p:nvSpPr>
          <p:cNvPr id="15" name="Espace réservé du titre 1"/>
          <p:cNvSpPr>
            <a:spLocks noGrp="1"/>
          </p:cNvSpPr>
          <p:nvPr>
            <p:ph type="title"/>
          </p:nvPr>
        </p:nvSpPr>
        <p:spPr bwMode="auto">
          <a:xfrm>
            <a:off x="266700" y="64275"/>
            <a:ext cx="8674100" cy="724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1"/>
                </a:solidFill>
              </a:defRPr>
            </a:lvl1pPr>
          </a:lstStyle>
          <a:p>
            <a:pPr lvl="0"/>
            <a:r>
              <a:rPr lang="en-US" altLang="fr-FR" noProof="0" dirty="0"/>
              <a:t>Click to edit Master title style</a:t>
            </a:r>
          </a:p>
        </p:txBody>
      </p:sp>
      <p:sp>
        <p:nvSpPr>
          <p:cNvPr id="16" name="Espace réservé du contenu 2"/>
          <p:cNvSpPr>
            <a:spLocks noGrp="1"/>
          </p:cNvSpPr>
          <p:nvPr>
            <p:ph idx="1" hasCustomPrompt="1"/>
          </p:nvPr>
        </p:nvSpPr>
        <p:spPr>
          <a:xfrm>
            <a:off x="392083" y="1571136"/>
            <a:ext cx="1733609" cy="2651716"/>
          </a:xfrm>
          <a:prstGeom prst="rect">
            <a:avLst/>
          </a:prstGeom>
        </p:spPr>
        <p:txBody>
          <a:bodyPr/>
          <a:lstStyle>
            <a:lvl1pPr marL="463550" indent="-285750">
              <a:spcBef>
                <a:spcPts val="1920"/>
              </a:spcBef>
              <a:spcAft>
                <a:spcPts val="300"/>
              </a:spcAft>
              <a:buClr>
                <a:schemeClr val="accent4"/>
              </a:buClr>
              <a:buSzPct val="150000"/>
              <a:buFont typeface=".AppleSystemUIFont" charset="-120"/>
              <a:buChar char="›"/>
              <a:defRPr sz="1600" b="0">
                <a:solidFill>
                  <a:schemeClr val="tx1"/>
                </a:solidFill>
                <a:latin typeface="Century Gothic" charset="0"/>
                <a:ea typeface="Century Gothic" charset="0"/>
                <a:cs typeface="Century Gothic" charset="0"/>
              </a:defRPr>
            </a:lvl1pPr>
            <a:lvl2pPr marL="688975" indent="-219075">
              <a:spcBef>
                <a:spcPts val="800"/>
              </a:spcBef>
              <a:buClr>
                <a:schemeClr val="accent4"/>
              </a:buClr>
              <a:buFont typeface=".AppleSystemUIFont" charset="-120"/>
              <a:buChar char="-"/>
              <a:tabLst/>
              <a:defRPr sz="1500">
                <a:solidFill>
                  <a:schemeClr val="tx1"/>
                </a:solidFill>
                <a:latin typeface="Century Gothic" charset="0"/>
                <a:ea typeface="Century Gothic" charset="0"/>
                <a:cs typeface="Century Gothic" charset="0"/>
              </a:defRPr>
            </a:lvl2pPr>
            <a:lvl3pPr marL="917575" indent="-201613">
              <a:spcBef>
                <a:spcPts val="1000"/>
              </a:spcBef>
              <a:buClr>
                <a:schemeClr val="accent4"/>
              </a:buClr>
              <a:buFont typeface="Arial" charset="0"/>
              <a:buChar char="•"/>
              <a:tabLst/>
              <a:defRPr sz="12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p:txBody>
      </p:sp>
      <p:sp>
        <p:nvSpPr>
          <p:cNvPr id="17" name="Rectangle 16"/>
          <p:cNvSpPr/>
          <p:nvPr/>
        </p:nvSpPr>
        <p:spPr>
          <a:xfrm>
            <a:off x="2513618" y="1319002"/>
            <a:ext cx="1966018" cy="2994053"/>
          </a:xfrm>
          <a:prstGeom prst="rect">
            <a:avLst/>
          </a:prstGeom>
          <a:solidFill>
            <a:schemeClr val="bg1"/>
          </a:solidFill>
          <a:ln>
            <a:noFill/>
          </a:ln>
          <a:effectLst>
            <a:outerShdw blurRad="165100" algn="ctr"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sp>
        <p:nvSpPr>
          <p:cNvPr id="18" name="Rectangle 17"/>
          <p:cNvSpPr/>
          <p:nvPr/>
        </p:nvSpPr>
        <p:spPr>
          <a:xfrm>
            <a:off x="4651836" y="1319002"/>
            <a:ext cx="1966018" cy="2994053"/>
          </a:xfrm>
          <a:prstGeom prst="rect">
            <a:avLst/>
          </a:prstGeom>
          <a:solidFill>
            <a:schemeClr val="bg1"/>
          </a:solidFill>
          <a:ln>
            <a:noFill/>
          </a:ln>
          <a:effectLst>
            <a:outerShdw blurRad="165100" algn="ctr"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sp>
        <p:nvSpPr>
          <p:cNvPr id="19" name="Rectangle 18"/>
          <p:cNvSpPr/>
          <p:nvPr/>
        </p:nvSpPr>
        <p:spPr>
          <a:xfrm>
            <a:off x="6790055" y="1319002"/>
            <a:ext cx="1966018" cy="2994053"/>
          </a:xfrm>
          <a:prstGeom prst="rect">
            <a:avLst/>
          </a:prstGeom>
          <a:solidFill>
            <a:schemeClr val="bg1"/>
          </a:solidFill>
          <a:ln>
            <a:noFill/>
          </a:ln>
          <a:effectLst>
            <a:outerShdw blurRad="165100" algn="ctr"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spTree>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ver Slide – Option 1">
    <p:spTree>
      <p:nvGrpSpPr>
        <p:cNvPr id="1" name=""/>
        <p:cNvGrpSpPr/>
        <p:nvPr/>
      </p:nvGrpSpPr>
      <p:grpSpPr>
        <a:xfrm>
          <a:off x="0" y="0"/>
          <a:ext cx="0" cy="0"/>
          <a:chOff x="0" y="0"/>
          <a:chExt cx="0" cy="0"/>
        </a:xfrm>
      </p:grpSpPr>
      <p:sp>
        <p:nvSpPr>
          <p:cNvPr id="7" name="Rectangle 6"/>
          <p:cNvSpPr/>
          <p:nvPr/>
        </p:nvSpPr>
        <p:spPr>
          <a:xfrm>
            <a:off x="0" y="0"/>
            <a:ext cx="9144000" cy="5143500"/>
          </a:xfrm>
          <a:prstGeom prst="rect">
            <a:avLst/>
          </a:prstGeom>
          <a:gradFill>
            <a:gsLst>
              <a:gs pos="100000">
                <a:srgbClr val="192755"/>
              </a:gs>
              <a:gs pos="0">
                <a:schemeClr val="accent4"/>
              </a:gs>
              <a:gs pos="44000">
                <a:srgbClr val="1557BF"/>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pic>
        <p:nvPicPr>
          <p:cNvPr id="4" name="Picture 3">
            <a:extLst>
              <a:ext uri="{FF2B5EF4-FFF2-40B4-BE49-F238E27FC236}">
                <a16:creationId xmlns:a16="http://schemas.microsoft.com/office/drawing/2014/main" id="{3529D9EE-CB70-2A4F-8B5D-8301BC12FFF6}"/>
              </a:ext>
            </a:extLst>
          </p:cNvPr>
          <p:cNvPicPr>
            <a:picLocks noChangeAspect="1"/>
          </p:cNvPicPr>
          <p:nvPr/>
        </p:nvPicPr>
        <p:blipFill rotWithShape="1">
          <a:blip r:embed="rId2" cstate="print">
            <a:alphaModFix amt="61000"/>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2" name="Rectangle 11">
            <a:extLst>
              <a:ext uri="{FF2B5EF4-FFF2-40B4-BE49-F238E27FC236}">
                <a16:creationId xmlns:a16="http://schemas.microsoft.com/office/drawing/2014/main" id="{F966326B-7D11-1446-BCF6-D20548877A7C}"/>
              </a:ext>
            </a:extLst>
          </p:cNvPr>
          <p:cNvSpPr/>
          <p:nvPr/>
        </p:nvSpPr>
        <p:spPr>
          <a:xfrm>
            <a:off x="0" y="0"/>
            <a:ext cx="9144000" cy="3594344"/>
          </a:xfrm>
          <a:prstGeom prst="rect">
            <a:avLst/>
          </a:prstGeom>
          <a:gradFill>
            <a:gsLst>
              <a:gs pos="100000">
                <a:srgbClr val="192B5F">
                  <a:alpha val="0"/>
                </a:srgbClr>
              </a:gs>
              <a:gs pos="0">
                <a:srgbClr val="59A7E9"/>
              </a:gs>
              <a:gs pos="57000">
                <a:srgbClr val="2663CA">
                  <a:alpha val="24000"/>
                </a:srgb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sp>
        <p:nvSpPr>
          <p:cNvPr id="6" name="Espace réservé du titre 1"/>
          <p:cNvSpPr>
            <a:spLocks noGrp="1"/>
          </p:cNvSpPr>
          <p:nvPr>
            <p:ph type="title"/>
          </p:nvPr>
        </p:nvSpPr>
        <p:spPr bwMode="auto">
          <a:xfrm>
            <a:off x="458504" y="3101340"/>
            <a:ext cx="7764215" cy="619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3200" b="1" baseline="0">
                <a:solidFill>
                  <a:schemeClr val="bg1"/>
                </a:solidFill>
              </a:defRPr>
            </a:lvl1pPr>
          </a:lstStyle>
          <a:p>
            <a:pPr lvl="0"/>
            <a:r>
              <a:rPr lang="x-none" altLang="fr-FR" noProof="0"/>
              <a:t>Click to edit Master title style</a:t>
            </a:r>
            <a:endParaRPr lang="en-US" altLang="fr-FR" noProof="0" dirty="0"/>
          </a:p>
        </p:txBody>
      </p:sp>
      <p:sp>
        <p:nvSpPr>
          <p:cNvPr id="10" name="Subtitle 2"/>
          <p:cNvSpPr>
            <a:spLocks noGrp="1"/>
          </p:cNvSpPr>
          <p:nvPr>
            <p:ph type="subTitle" idx="1"/>
          </p:nvPr>
        </p:nvSpPr>
        <p:spPr>
          <a:xfrm>
            <a:off x="458504" y="3664004"/>
            <a:ext cx="7764215" cy="468758"/>
          </a:xfrm>
          <a:prstGeom prst="rect">
            <a:avLst/>
          </a:prstGeom>
        </p:spPr>
        <p:txBody>
          <a:bodyPr lIns="68580" tIns="34290" rIns="68580" bIns="34290">
            <a:normAutofit/>
          </a:bodyPr>
          <a:lstStyle>
            <a:lvl1pPr marL="0" indent="0" algn="l">
              <a:buNone/>
              <a:defRPr sz="2400" b="0" i="0">
                <a:solidFill>
                  <a:schemeClr val="accent1"/>
                </a:solidFill>
                <a:latin typeface="Century Gothic" charset="0"/>
                <a:ea typeface="Century Gothic" charset="0"/>
                <a:cs typeface="Century Gothic"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x-none" noProof="0"/>
              <a:t>Click to edit Master subtitle style</a:t>
            </a:r>
            <a:endParaRPr lang="en-US" noProof="0" dirty="0"/>
          </a:p>
        </p:txBody>
      </p:sp>
      <p:sp>
        <p:nvSpPr>
          <p:cNvPr id="17" name="ZoneTexte 11"/>
          <p:cNvSpPr txBox="1">
            <a:spLocks noChangeArrowheads="1"/>
          </p:cNvSpPr>
          <p:nvPr/>
        </p:nvSpPr>
        <p:spPr bwMode="auto">
          <a:xfrm>
            <a:off x="3708400" y="4888084"/>
            <a:ext cx="1727200" cy="185756"/>
          </a:xfrm>
          <a:prstGeom prst="rect">
            <a:avLst/>
          </a:prstGeom>
          <a:noFill/>
          <a:ln w="6350">
            <a:noFill/>
            <a:miter lim="800000"/>
            <a:headEnd/>
            <a:tailEnd/>
          </a:ln>
          <a:extLst/>
        </p:spPr>
        <p:txBody>
          <a:bodyPr tIns="46800" anchor="ct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spc="300" dirty="0">
                <a:solidFill>
                  <a:schemeClr val="bg1"/>
                </a:solidFill>
                <a:latin typeface="Arial" charset="0"/>
                <a:cs typeface="+mn-cs"/>
              </a:rPr>
              <a:t>CONFIDENTIAL</a:t>
            </a:r>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4758" y="582114"/>
            <a:ext cx="1934803" cy="540455"/>
          </a:xfrm>
          <a:prstGeom prst="rect">
            <a:avLst/>
          </a:prstGeom>
        </p:spPr>
      </p:pic>
      <p:sp>
        <p:nvSpPr>
          <p:cNvPr id="14" name="Rectangle 13"/>
          <p:cNvSpPr/>
          <p:nvPr/>
        </p:nvSpPr>
        <p:spPr>
          <a:xfrm>
            <a:off x="7285154" y="4878252"/>
            <a:ext cx="1829347" cy="215444"/>
          </a:xfrm>
          <a:prstGeom prst="rect">
            <a:avLst/>
          </a:prstGeom>
        </p:spPr>
        <p:txBody>
          <a:bodyPr wrap="none">
            <a:spAutoFit/>
          </a:bodyPr>
          <a:lstStyle/>
          <a:p>
            <a:pPr>
              <a:defRPr/>
            </a:pPr>
            <a:r>
              <a:rPr lang="en-US" sz="800" b="0" i="0" dirty="0">
                <a:solidFill>
                  <a:schemeClr val="bg1"/>
                </a:solidFill>
                <a:cs typeface="Helvetica Light"/>
              </a:rPr>
              <a:t>© Guavus, Inc. All rights reserved.</a:t>
            </a:r>
          </a:p>
        </p:txBody>
      </p:sp>
      <p:sp>
        <p:nvSpPr>
          <p:cNvPr id="11" name="Rectangle 10"/>
          <p:cNvSpPr/>
          <p:nvPr/>
        </p:nvSpPr>
        <p:spPr>
          <a:xfrm>
            <a:off x="0" y="0"/>
            <a:ext cx="9144000" cy="5143500"/>
          </a:xfrm>
          <a:prstGeom prst="rect">
            <a:avLst/>
          </a:prstGeom>
          <a:gradFill>
            <a:gsLst>
              <a:gs pos="100000">
                <a:srgbClr val="192755"/>
              </a:gs>
              <a:gs pos="0">
                <a:schemeClr val="accent4"/>
              </a:gs>
              <a:gs pos="44000">
                <a:srgbClr val="1557BF"/>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pic>
        <p:nvPicPr>
          <p:cNvPr id="15" name="Picture 14">
            <a:extLst>
              <a:ext uri="{FF2B5EF4-FFF2-40B4-BE49-F238E27FC236}">
                <a16:creationId xmlns:a16="http://schemas.microsoft.com/office/drawing/2014/main" id="{3529D9EE-CB70-2A4F-8B5D-8301BC12FFF6}"/>
              </a:ext>
            </a:extLst>
          </p:cNvPr>
          <p:cNvPicPr>
            <a:picLocks noChangeAspect="1"/>
          </p:cNvPicPr>
          <p:nvPr/>
        </p:nvPicPr>
        <p:blipFill rotWithShape="1">
          <a:blip r:embed="rId2" cstate="print">
            <a:alphaModFix amt="61000"/>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6" name="Rectangle 15">
            <a:extLst>
              <a:ext uri="{FF2B5EF4-FFF2-40B4-BE49-F238E27FC236}">
                <a16:creationId xmlns:a16="http://schemas.microsoft.com/office/drawing/2014/main" id="{F966326B-7D11-1446-BCF6-D20548877A7C}"/>
              </a:ext>
            </a:extLst>
          </p:cNvPr>
          <p:cNvSpPr/>
          <p:nvPr/>
        </p:nvSpPr>
        <p:spPr>
          <a:xfrm>
            <a:off x="0" y="0"/>
            <a:ext cx="9144000" cy="3594344"/>
          </a:xfrm>
          <a:prstGeom prst="rect">
            <a:avLst/>
          </a:prstGeom>
          <a:gradFill>
            <a:gsLst>
              <a:gs pos="100000">
                <a:srgbClr val="192B5F">
                  <a:alpha val="0"/>
                </a:srgbClr>
              </a:gs>
              <a:gs pos="0">
                <a:srgbClr val="59A7E9"/>
              </a:gs>
              <a:gs pos="57000">
                <a:srgbClr val="2663CA">
                  <a:alpha val="24000"/>
                </a:srgb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sp>
        <p:nvSpPr>
          <p:cNvPr id="18" name="ZoneTexte 11"/>
          <p:cNvSpPr txBox="1">
            <a:spLocks noChangeArrowheads="1"/>
          </p:cNvSpPr>
          <p:nvPr/>
        </p:nvSpPr>
        <p:spPr bwMode="auto">
          <a:xfrm>
            <a:off x="3708400" y="4888084"/>
            <a:ext cx="1727200" cy="185756"/>
          </a:xfrm>
          <a:prstGeom prst="rect">
            <a:avLst/>
          </a:prstGeom>
          <a:noFill/>
          <a:ln w="6350">
            <a:noFill/>
            <a:miter lim="800000"/>
            <a:headEnd/>
            <a:tailEnd/>
          </a:ln>
          <a:extLst/>
        </p:spPr>
        <p:txBody>
          <a:bodyPr tIns="46800" anchor="ct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spc="300" dirty="0">
                <a:solidFill>
                  <a:schemeClr val="bg1"/>
                </a:solidFill>
                <a:latin typeface="Arial" charset="0"/>
                <a:cs typeface="+mn-cs"/>
              </a:rPr>
              <a:t>CONFIDENTIAL</a:t>
            </a:r>
          </a:p>
        </p:txBody>
      </p:sp>
      <p:pic>
        <p:nvPicPr>
          <p:cNvPr id="19" name="Picture 1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4758" y="582114"/>
            <a:ext cx="1934803" cy="540455"/>
          </a:xfrm>
          <a:prstGeom prst="rect">
            <a:avLst/>
          </a:prstGeom>
        </p:spPr>
      </p:pic>
      <p:sp>
        <p:nvSpPr>
          <p:cNvPr id="20" name="Rectangle 19"/>
          <p:cNvSpPr/>
          <p:nvPr/>
        </p:nvSpPr>
        <p:spPr>
          <a:xfrm>
            <a:off x="7285154" y="4878252"/>
            <a:ext cx="1829347" cy="215444"/>
          </a:xfrm>
          <a:prstGeom prst="rect">
            <a:avLst/>
          </a:prstGeom>
        </p:spPr>
        <p:txBody>
          <a:bodyPr wrap="none">
            <a:spAutoFit/>
          </a:bodyPr>
          <a:lstStyle/>
          <a:p>
            <a:pPr>
              <a:defRPr/>
            </a:pPr>
            <a:r>
              <a:rPr lang="en-US" sz="800" b="0" i="0" dirty="0">
                <a:solidFill>
                  <a:schemeClr val="bg1"/>
                </a:solidFill>
                <a:cs typeface="Helvetica Light"/>
              </a:rPr>
              <a:t>© Guavus, Inc. All rights reserved.</a:t>
            </a:r>
          </a:p>
        </p:txBody>
      </p:sp>
    </p:spTree>
    <p:extLst>
      <p:ext uri="{BB962C8B-B14F-4D97-AF65-F5344CB8AC3E}">
        <p14:creationId xmlns:p14="http://schemas.microsoft.com/office/powerpoint/2010/main" val="1768778034"/>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ver Slide – Option 2">
    <p:spTree>
      <p:nvGrpSpPr>
        <p:cNvPr id="1" name=""/>
        <p:cNvGrpSpPr/>
        <p:nvPr/>
      </p:nvGrpSpPr>
      <p:grpSpPr>
        <a:xfrm>
          <a:off x="0" y="0"/>
          <a:ext cx="0" cy="0"/>
          <a:chOff x="0" y="0"/>
          <a:chExt cx="0" cy="0"/>
        </a:xfrm>
      </p:grpSpPr>
      <p:sp>
        <p:nvSpPr>
          <p:cNvPr id="7" name="Rectangle 6"/>
          <p:cNvSpPr/>
          <p:nvPr/>
        </p:nvSpPr>
        <p:spPr>
          <a:xfrm>
            <a:off x="0" y="0"/>
            <a:ext cx="9144000" cy="5143500"/>
          </a:xfrm>
          <a:prstGeom prst="rect">
            <a:avLst/>
          </a:prstGeom>
          <a:gradFill>
            <a:gsLst>
              <a:gs pos="100000">
                <a:srgbClr val="192755"/>
              </a:gs>
              <a:gs pos="0">
                <a:schemeClr val="accent4"/>
              </a:gs>
              <a:gs pos="44000">
                <a:srgbClr val="1557BF"/>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pic>
        <p:nvPicPr>
          <p:cNvPr id="8" name="Picture 7"/>
          <p:cNvPicPr>
            <a:picLocks noChangeAspect="1"/>
          </p:cNvPicPr>
          <p:nvPr/>
        </p:nvPicPr>
        <p:blipFill>
          <a:blip r:embed="rId2" cstate="screen">
            <a:alphaModFix amt="30000"/>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9" name="Rectangle 8"/>
          <p:cNvSpPr/>
          <p:nvPr/>
        </p:nvSpPr>
        <p:spPr>
          <a:xfrm>
            <a:off x="0" y="0"/>
            <a:ext cx="4572000" cy="5143500"/>
          </a:xfrm>
          <a:prstGeom prst="rect">
            <a:avLst/>
          </a:prstGeom>
          <a:gradFill>
            <a:gsLst>
              <a:gs pos="0">
                <a:srgbClr val="192755">
                  <a:alpha val="62000"/>
                </a:srgbClr>
              </a:gs>
              <a:gs pos="100000">
                <a:schemeClr val="tx2">
                  <a:alpha val="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sp>
        <p:nvSpPr>
          <p:cNvPr id="6" name="Espace réservé du titre 1"/>
          <p:cNvSpPr>
            <a:spLocks noGrp="1"/>
          </p:cNvSpPr>
          <p:nvPr>
            <p:ph type="title"/>
          </p:nvPr>
        </p:nvSpPr>
        <p:spPr bwMode="auto">
          <a:xfrm>
            <a:off x="458504" y="3101340"/>
            <a:ext cx="7764215" cy="619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3200" b="1" baseline="0">
                <a:solidFill>
                  <a:schemeClr val="bg1"/>
                </a:solidFill>
              </a:defRPr>
            </a:lvl1pPr>
          </a:lstStyle>
          <a:p>
            <a:pPr lvl="0"/>
            <a:r>
              <a:rPr lang="x-none" altLang="fr-FR" noProof="0"/>
              <a:t>Click to edit Master title style</a:t>
            </a:r>
            <a:endParaRPr lang="en-US" altLang="fr-FR" noProof="0" dirty="0"/>
          </a:p>
        </p:txBody>
      </p:sp>
      <p:sp>
        <p:nvSpPr>
          <p:cNvPr id="10" name="Subtitle 2"/>
          <p:cNvSpPr>
            <a:spLocks noGrp="1"/>
          </p:cNvSpPr>
          <p:nvPr>
            <p:ph type="subTitle" idx="1"/>
          </p:nvPr>
        </p:nvSpPr>
        <p:spPr>
          <a:xfrm>
            <a:off x="458504" y="3664004"/>
            <a:ext cx="7764215" cy="468758"/>
          </a:xfrm>
          <a:prstGeom prst="rect">
            <a:avLst/>
          </a:prstGeom>
        </p:spPr>
        <p:txBody>
          <a:bodyPr lIns="68580" tIns="34290" rIns="68580" bIns="34290">
            <a:normAutofit/>
          </a:bodyPr>
          <a:lstStyle>
            <a:lvl1pPr marL="0" indent="0" algn="l">
              <a:buNone/>
              <a:defRPr sz="2400" b="0" i="0">
                <a:solidFill>
                  <a:schemeClr val="accent1"/>
                </a:solidFill>
                <a:latin typeface="Century Gothic" charset="0"/>
                <a:ea typeface="Century Gothic" charset="0"/>
                <a:cs typeface="Century Gothic"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x-none" noProof="0"/>
              <a:t>Click to edit Master subtitle style</a:t>
            </a:r>
            <a:endParaRPr lang="en-US" noProof="0" dirty="0"/>
          </a:p>
        </p:txBody>
      </p:sp>
      <p:sp>
        <p:nvSpPr>
          <p:cNvPr id="17" name="ZoneTexte 11"/>
          <p:cNvSpPr txBox="1">
            <a:spLocks noChangeArrowheads="1"/>
          </p:cNvSpPr>
          <p:nvPr/>
        </p:nvSpPr>
        <p:spPr bwMode="auto">
          <a:xfrm>
            <a:off x="3708400" y="4888084"/>
            <a:ext cx="1727200" cy="185756"/>
          </a:xfrm>
          <a:prstGeom prst="rect">
            <a:avLst/>
          </a:prstGeom>
          <a:noFill/>
          <a:ln w="6350">
            <a:noFill/>
            <a:miter lim="800000"/>
            <a:headEnd/>
            <a:tailEnd/>
          </a:ln>
          <a:extLst/>
        </p:spPr>
        <p:txBody>
          <a:bodyPr tIns="46800" anchor="ct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spc="300" dirty="0">
                <a:solidFill>
                  <a:schemeClr val="bg1"/>
                </a:solidFill>
                <a:latin typeface="Arial" charset="0"/>
                <a:cs typeface="+mn-cs"/>
              </a:rPr>
              <a:t>CONFIDENTIAL</a:t>
            </a:r>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4758" y="582114"/>
            <a:ext cx="1934803" cy="540455"/>
          </a:xfrm>
          <a:prstGeom prst="rect">
            <a:avLst/>
          </a:prstGeom>
        </p:spPr>
      </p:pic>
      <p:sp>
        <p:nvSpPr>
          <p:cNvPr id="12" name="Rectangle 11"/>
          <p:cNvSpPr/>
          <p:nvPr/>
        </p:nvSpPr>
        <p:spPr>
          <a:xfrm>
            <a:off x="7285154" y="4878252"/>
            <a:ext cx="1829347" cy="215444"/>
          </a:xfrm>
          <a:prstGeom prst="rect">
            <a:avLst/>
          </a:prstGeom>
        </p:spPr>
        <p:txBody>
          <a:bodyPr wrap="none">
            <a:spAutoFit/>
          </a:bodyPr>
          <a:lstStyle/>
          <a:p>
            <a:pPr>
              <a:defRPr/>
            </a:pPr>
            <a:r>
              <a:rPr lang="en-US" sz="800" b="0" i="0" dirty="0">
                <a:solidFill>
                  <a:schemeClr val="bg1"/>
                </a:solidFill>
                <a:cs typeface="Helvetica Light"/>
              </a:rPr>
              <a:t>© Guavus, Inc. All rights reserved.</a:t>
            </a:r>
          </a:p>
        </p:txBody>
      </p:sp>
      <p:sp>
        <p:nvSpPr>
          <p:cNvPr id="11" name="Rectangle 10"/>
          <p:cNvSpPr/>
          <p:nvPr/>
        </p:nvSpPr>
        <p:spPr>
          <a:xfrm>
            <a:off x="0" y="0"/>
            <a:ext cx="9144000" cy="5143500"/>
          </a:xfrm>
          <a:prstGeom prst="rect">
            <a:avLst/>
          </a:prstGeom>
          <a:gradFill>
            <a:gsLst>
              <a:gs pos="100000">
                <a:srgbClr val="192755"/>
              </a:gs>
              <a:gs pos="0">
                <a:schemeClr val="accent4"/>
              </a:gs>
              <a:gs pos="44000">
                <a:srgbClr val="1557BF"/>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pic>
        <p:nvPicPr>
          <p:cNvPr id="14" name="Picture 13"/>
          <p:cNvPicPr>
            <a:picLocks noChangeAspect="1"/>
          </p:cNvPicPr>
          <p:nvPr/>
        </p:nvPicPr>
        <p:blipFill>
          <a:blip r:embed="rId2" cstate="screen">
            <a:alphaModFix amt="30000"/>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5" name="Rectangle 14"/>
          <p:cNvSpPr/>
          <p:nvPr/>
        </p:nvSpPr>
        <p:spPr>
          <a:xfrm>
            <a:off x="0" y="0"/>
            <a:ext cx="4572000" cy="5143500"/>
          </a:xfrm>
          <a:prstGeom prst="rect">
            <a:avLst/>
          </a:prstGeom>
          <a:gradFill>
            <a:gsLst>
              <a:gs pos="0">
                <a:srgbClr val="192755">
                  <a:alpha val="62000"/>
                </a:srgbClr>
              </a:gs>
              <a:gs pos="100000">
                <a:schemeClr val="tx2">
                  <a:alpha val="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sp>
        <p:nvSpPr>
          <p:cNvPr id="16" name="ZoneTexte 11"/>
          <p:cNvSpPr txBox="1">
            <a:spLocks noChangeArrowheads="1"/>
          </p:cNvSpPr>
          <p:nvPr/>
        </p:nvSpPr>
        <p:spPr bwMode="auto">
          <a:xfrm>
            <a:off x="3708400" y="4888084"/>
            <a:ext cx="1727200" cy="185756"/>
          </a:xfrm>
          <a:prstGeom prst="rect">
            <a:avLst/>
          </a:prstGeom>
          <a:noFill/>
          <a:ln w="6350">
            <a:noFill/>
            <a:miter lim="800000"/>
            <a:headEnd/>
            <a:tailEnd/>
          </a:ln>
          <a:extLst/>
        </p:spPr>
        <p:txBody>
          <a:bodyPr tIns="46800" anchor="ct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spc="300" dirty="0">
                <a:solidFill>
                  <a:schemeClr val="bg1"/>
                </a:solidFill>
                <a:latin typeface="Arial" charset="0"/>
                <a:cs typeface="+mn-cs"/>
              </a:rPr>
              <a:t>CONFIDENTIAL</a:t>
            </a:r>
          </a:p>
        </p:txBody>
      </p:sp>
      <p:pic>
        <p:nvPicPr>
          <p:cNvPr id="18" name="Picture 1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4758" y="582114"/>
            <a:ext cx="1934803" cy="540455"/>
          </a:xfrm>
          <a:prstGeom prst="rect">
            <a:avLst/>
          </a:prstGeom>
        </p:spPr>
      </p:pic>
      <p:sp>
        <p:nvSpPr>
          <p:cNvPr id="19" name="Rectangle 18"/>
          <p:cNvSpPr/>
          <p:nvPr/>
        </p:nvSpPr>
        <p:spPr>
          <a:xfrm>
            <a:off x="7285154" y="4878252"/>
            <a:ext cx="1829347" cy="215444"/>
          </a:xfrm>
          <a:prstGeom prst="rect">
            <a:avLst/>
          </a:prstGeom>
        </p:spPr>
        <p:txBody>
          <a:bodyPr wrap="none">
            <a:spAutoFit/>
          </a:bodyPr>
          <a:lstStyle/>
          <a:p>
            <a:pPr>
              <a:defRPr/>
            </a:pPr>
            <a:r>
              <a:rPr lang="en-US" sz="800" b="0" i="0" dirty="0">
                <a:solidFill>
                  <a:schemeClr val="bg1"/>
                </a:solidFill>
                <a:cs typeface="Helvetica Light"/>
              </a:rPr>
              <a:t>© Guavus, Inc. All rights reserved.</a:t>
            </a:r>
          </a:p>
        </p:txBody>
      </p:sp>
    </p:spTree>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ullet Layout (Tighter)">
    <p:spTree>
      <p:nvGrpSpPr>
        <p:cNvPr id="1" name=""/>
        <p:cNvGrpSpPr/>
        <p:nvPr/>
      </p:nvGrpSpPr>
      <p:grpSpPr>
        <a:xfrm>
          <a:off x="0" y="0"/>
          <a:ext cx="0" cy="0"/>
          <a:chOff x="0" y="0"/>
          <a:chExt cx="0" cy="0"/>
        </a:xfrm>
      </p:grpSpPr>
      <p:sp>
        <p:nvSpPr>
          <p:cNvPr id="3" name="Espace réservé du titre 1"/>
          <p:cNvSpPr>
            <a:spLocks noGrp="1"/>
          </p:cNvSpPr>
          <p:nvPr>
            <p:ph type="title"/>
          </p:nvPr>
        </p:nvSpPr>
        <p:spPr bwMode="auto">
          <a:xfrm>
            <a:off x="266700" y="64275"/>
            <a:ext cx="8674100" cy="724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1"/>
                </a:solidFill>
              </a:defRPr>
            </a:lvl1pPr>
          </a:lstStyle>
          <a:p>
            <a:pPr lvl="0"/>
            <a:r>
              <a:rPr lang="en-US" altLang="fr-FR" noProof="0"/>
              <a:t>Click to edit Master title style</a:t>
            </a:r>
          </a:p>
        </p:txBody>
      </p:sp>
      <p:sp>
        <p:nvSpPr>
          <p:cNvPr id="6" name="Espace réservé du contenu 2"/>
          <p:cNvSpPr>
            <a:spLocks noGrp="1"/>
          </p:cNvSpPr>
          <p:nvPr>
            <p:ph idx="1" hasCustomPrompt="1"/>
          </p:nvPr>
        </p:nvSpPr>
        <p:spPr>
          <a:xfrm>
            <a:off x="272667" y="978175"/>
            <a:ext cx="8525893" cy="3530763"/>
          </a:xfrm>
          <a:prstGeom prst="rect">
            <a:avLst/>
          </a:prstGeom>
        </p:spPr>
        <p:txBody>
          <a:bodyPr/>
          <a:lstStyle>
            <a:lvl1pPr marL="463550" indent="-285750">
              <a:spcBef>
                <a:spcPts val="0"/>
              </a:spcBef>
              <a:spcAft>
                <a:spcPts val="600"/>
              </a:spcAft>
              <a:buClr>
                <a:schemeClr val="accent4"/>
              </a:buClr>
              <a:buSzPct val="150000"/>
              <a:buFont typeface=".AppleSystemUIFont" charset="-120"/>
              <a:buChar char="›"/>
              <a:defRPr sz="1600" b="0">
                <a:solidFill>
                  <a:schemeClr val="tx1"/>
                </a:solidFill>
                <a:latin typeface="Century Gothic" charset="0"/>
                <a:ea typeface="Century Gothic" charset="0"/>
                <a:cs typeface="Century Gothic" charset="0"/>
              </a:defRPr>
            </a:lvl1pPr>
            <a:lvl2pPr marL="688975" indent="-219075">
              <a:spcBef>
                <a:spcPts val="0"/>
              </a:spcBef>
              <a:spcAft>
                <a:spcPts val="300"/>
              </a:spcAft>
              <a:buClr>
                <a:schemeClr val="accent4"/>
              </a:buClr>
              <a:buFont typeface=".AppleSystemUIFont" charset="-120"/>
              <a:buChar char="-"/>
              <a:tabLst/>
              <a:defRPr sz="1500">
                <a:solidFill>
                  <a:schemeClr val="tx1"/>
                </a:solidFill>
                <a:latin typeface="Century Gothic" charset="0"/>
                <a:ea typeface="Century Gothic" charset="0"/>
                <a:cs typeface="Century Gothic" charset="0"/>
              </a:defRPr>
            </a:lvl2pPr>
            <a:lvl3pPr marL="917575" indent="-201613">
              <a:spcBef>
                <a:spcPts val="600"/>
              </a:spcBef>
              <a:buClr>
                <a:schemeClr val="accent4"/>
              </a:buClr>
              <a:buFont typeface="Arial" charset="0"/>
              <a:buChar char="•"/>
              <a:tabLst/>
              <a:defRPr sz="1200" baseline="0">
                <a:solidFill>
                  <a:schemeClr val="tx1"/>
                </a:solidFill>
                <a:latin typeface="Century Gothic" charset="0"/>
                <a:ea typeface="Century Gothic" charset="0"/>
                <a:cs typeface="Century Gothic" charset="0"/>
              </a:defRPr>
            </a:lvl3pPr>
            <a:lvl4pPr marL="1376363" indent="-169863">
              <a:spcBef>
                <a:spcPts val="4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2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egue Slide – Option 1">
    <p:spTree>
      <p:nvGrpSpPr>
        <p:cNvPr id="1" name=""/>
        <p:cNvGrpSpPr/>
        <p:nvPr/>
      </p:nvGrpSpPr>
      <p:grpSpPr>
        <a:xfrm>
          <a:off x="0" y="0"/>
          <a:ext cx="0" cy="0"/>
          <a:chOff x="0" y="0"/>
          <a:chExt cx="0" cy="0"/>
        </a:xfrm>
      </p:grpSpPr>
      <p:sp>
        <p:nvSpPr>
          <p:cNvPr id="3" name="Rectangle 2"/>
          <p:cNvSpPr/>
          <p:nvPr/>
        </p:nvSpPr>
        <p:spPr>
          <a:xfrm>
            <a:off x="0" y="0"/>
            <a:ext cx="9144000" cy="5143500"/>
          </a:xfrm>
          <a:prstGeom prst="rect">
            <a:avLst/>
          </a:prstGeom>
          <a:gradFill>
            <a:gsLst>
              <a:gs pos="100000">
                <a:srgbClr val="192755"/>
              </a:gs>
              <a:gs pos="0">
                <a:schemeClr val="accent4"/>
              </a:gs>
              <a:gs pos="44000">
                <a:srgbClr val="1557BF"/>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pic>
        <p:nvPicPr>
          <p:cNvPr id="12" name="Picture 11"/>
          <p:cNvPicPr>
            <a:picLocks noChangeAspect="1"/>
          </p:cNvPicPr>
          <p:nvPr/>
        </p:nvPicPr>
        <p:blipFill rotWithShape="1">
          <a:blip r:embed="rId2" cstate="screen">
            <a:duotone>
              <a:schemeClr val="accent4">
                <a:shade val="45000"/>
                <a:satMod val="135000"/>
              </a:schemeClr>
              <a:prstClr val="white"/>
            </a:duotone>
            <a:alphaModFix amt="31000"/>
            <a:extLst>
              <a:ext uri="{BEBA8EAE-BF5A-486C-A8C5-ECC9F3942E4B}">
                <a14:imgProps xmlns:a14="http://schemas.microsoft.com/office/drawing/2010/main">
                  <a14:imgLayer r:embed="rId3">
                    <a14:imgEffect>
                      <a14:brightnessContrast bright="-9000"/>
                    </a14:imgEffect>
                  </a14:imgLayer>
                </a14:imgProps>
              </a:ext>
              <a:ext uri="{28A0092B-C50C-407E-A947-70E740481C1C}">
                <a14:useLocalDpi xmlns:a14="http://schemas.microsoft.com/office/drawing/2010/main"/>
              </a:ext>
            </a:extLst>
          </a:blip>
          <a:srcRect l="7185" t="8408" r="515" b="6931"/>
          <a:stretch/>
        </p:blipFill>
        <p:spPr>
          <a:xfrm flipH="1">
            <a:off x="0" y="0"/>
            <a:ext cx="9144000" cy="5143500"/>
          </a:xfrm>
          <a:prstGeom prst="rect">
            <a:avLst/>
          </a:prstGeom>
        </p:spPr>
      </p:pic>
      <p:sp>
        <p:nvSpPr>
          <p:cNvPr id="9" name="Espace réservé du titre 1"/>
          <p:cNvSpPr>
            <a:spLocks noGrp="1"/>
          </p:cNvSpPr>
          <p:nvPr>
            <p:ph type="title"/>
          </p:nvPr>
        </p:nvSpPr>
        <p:spPr bwMode="auto">
          <a:xfrm>
            <a:off x="458504" y="2366042"/>
            <a:ext cx="7764215" cy="619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3200" b="1" baseline="0">
                <a:solidFill>
                  <a:schemeClr val="bg1"/>
                </a:solidFill>
              </a:defRPr>
            </a:lvl1pPr>
          </a:lstStyle>
          <a:p>
            <a:pPr lvl="0"/>
            <a:r>
              <a:rPr lang="x-none" altLang="fr-FR" noProof="0"/>
              <a:t>Click to edit Master title style</a:t>
            </a:r>
            <a:endParaRPr lang="en-US" altLang="fr-FR" noProof="0" dirty="0"/>
          </a:p>
        </p:txBody>
      </p:sp>
      <p:sp>
        <p:nvSpPr>
          <p:cNvPr id="14" name="Espace réservé du numéro de diapositive 5"/>
          <p:cNvSpPr txBox="1">
            <a:spLocks/>
          </p:cNvSpPr>
          <p:nvPr/>
        </p:nvSpPr>
        <p:spPr>
          <a:xfrm>
            <a:off x="8230869" y="4835641"/>
            <a:ext cx="785813" cy="274637"/>
          </a:xfrm>
          <a:prstGeom prst="rect">
            <a:avLst/>
          </a:prstGeom>
        </p:spPr>
        <p:txBody>
          <a:bodyPr anchor="ctr"/>
          <a:lstStyle>
            <a:lvl1pPr eaLnBrk="0" hangingPunct="0">
              <a:defRPr>
                <a:solidFill>
                  <a:schemeClr val="tx1"/>
                </a:solidFill>
                <a:latin typeface="Century Gothic" panose="020B0502020202020204" pitchFamily="34" charset="0"/>
                <a:cs typeface="Arial" panose="020B0604020202020204" pitchFamily="34" charset="0"/>
              </a:defRPr>
            </a:lvl1pPr>
            <a:lvl2pPr marL="742950" indent="-285750" eaLnBrk="0" hangingPunct="0">
              <a:defRPr>
                <a:solidFill>
                  <a:schemeClr val="tx1"/>
                </a:solidFill>
                <a:latin typeface="Century Gothic" panose="020B0502020202020204" pitchFamily="34" charset="0"/>
                <a:cs typeface="Arial" panose="020B0604020202020204" pitchFamily="34" charset="0"/>
              </a:defRPr>
            </a:lvl2pPr>
            <a:lvl3pPr marL="1143000" indent="-228600" eaLnBrk="0" hangingPunct="0">
              <a:defRPr>
                <a:solidFill>
                  <a:schemeClr val="tx1"/>
                </a:solidFill>
                <a:latin typeface="Century Gothic" panose="020B0502020202020204" pitchFamily="34" charset="0"/>
                <a:cs typeface="Arial" panose="020B0604020202020204" pitchFamily="34" charset="0"/>
              </a:defRPr>
            </a:lvl3pPr>
            <a:lvl4pPr marL="1600200" indent="-228600" eaLnBrk="0" hangingPunct="0">
              <a:defRPr>
                <a:solidFill>
                  <a:schemeClr val="tx1"/>
                </a:solidFill>
                <a:latin typeface="Century Gothic" panose="020B0502020202020204" pitchFamily="34" charset="0"/>
                <a:cs typeface="Arial" panose="020B0604020202020204" pitchFamily="34" charset="0"/>
              </a:defRPr>
            </a:lvl4pPr>
            <a:lvl5pPr marL="2057400" indent="-228600" eaLnBrk="0" hangingPunct="0">
              <a:defRPr>
                <a:solidFill>
                  <a:schemeClr val="tx1"/>
                </a:solidFill>
                <a:latin typeface="Century Gothic" panose="020B0502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pPr algn="r" eaLnBrk="1" hangingPunct="1"/>
            <a:fld id="{2F076D7C-FFE5-49D2-8880-E721BED17CB8}" type="slidenum">
              <a:rPr lang="fr-FR" altLang="fr-FR" sz="700" smtClean="0">
                <a:solidFill>
                  <a:schemeClr val="bg1"/>
                </a:solidFill>
                <a:latin typeface="Arial" charset="0"/>
                <a:ea typeface="Arial" charset="0"/>
                <a:cs typeface="Arial" charset="0"/>
              </a:rPr>
              <a:pPr algn="r" eaLnBrk="1" hangingPunct="1"/>
              <a:t>‹#›</a:t>
            </a:fld>
            <a:endParaRPr lang="fr-FR" altLang="fr-FR" sz="700" dirty="0">
              <a:solidFill>
                <a:schemeClr val="bg1"/>
              </a:solidFill>
              <a:latin typeface="Arial" charset="0"/>
              <a:ea typeface="Arial" charset="0"/>
              <a:cs typeface="Arial" charset="0"/>
            </a:endParaRPr>
          </a:p>
        </p:txBody>
      </p:sp>
      <p:sp>
        <p:nvSpPr>
          <p:cNvPr id="15" name="ZoneTexte 11"/>
          <p:cNvSpPr txBox="1">
            <a:spLocks noChangeArrowheads="1"/>
          </p:cNvSpPr>
          <p:nvPr/>
        </p:nvSpPr>
        <p:spPr bwMode="auto">
          <a:xfrm>
            <a:off x="3708400" y="4888084"/>
            <a:ext cx="1727200" cy="185756"/>
          </a:xfrm>
          <a:prstGeom prst="rect">
            <a:avLst/>
          </a:prstGeom>
          <a:noFill/>
          <a:ln w="6350">
            <a:noFill/>
            <a:miter lim="800000"/>
            <a:headEnd/>
            <a:tailEnd/>
          </a:ln>
          <a:extLst/>
        </p:spPr>
        <p:txBody>
          <a:bodyPr tIns="46800" anchor="ct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spc="300" dirty="0">
                <a:solidFill>
                  <a:schemeClr val="bg1"/>
                </a:solidFill>
                <a:latin typeface="Arial" charset="0"/>
                <a:cs typeface="+mn-cs"/>
              </a:rPr>
              <a:t>CONFIDENTIAL</a:t>
            </a:r>
          </a:p>
        </p:txBody>
      </p:sp>
      <p:cxnSp>
        <p:nvCxnSpPr>
          <p:cNvPr id="16" name="Straight Connector 15"/>
          <p:cNvCxnSpPr/>
          <p:nvPr/>
        </p:nvCxnSpPr>
        <p:spPr>
          <a:xfrm>
            <a:off x="201498" y="4813339"/>
            <a:ext cx="8741005" cy="0"/>
          </a:xfrm>
          <a:prstGeom prst="line">
            <a:avLst/>
          </a:prstGeom>
          <a:ln w="9525" cmpd="sng">
            <a:solidFill>
              <a:schemeClr val="bg1">
                <a:alpha val="44000"/>
              </a:schemeClr>
            </a:solidFill>
          </a:ln>
          <a:effectLst/>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0398" y="4857793"/>
            <a:ext cx="725427" cy="267009"/>
          </a:xfrm>
          <a:prstGeom prst="rect">
            <a:avLst/>
          </a:prstGeom>
        </p:spPr>
      </p:pic>
      <p:sp>
        <p:nvSpPr>
          <p:cNvPr id="10" name="Rectangle 9"/>
          <p:cNvSpPr/>
          <p:nvPr/>
        </p:nvSpPr>
        <p:spPr>
          <a:xfrm>
            <a:off x="0" y="0"/>
            <a:ext cx="9144000" cy="5143500"/>
          </a:xfrm>
          <a:prstGeom prst="rect">
            <a:avLst/>
          </a:prstGeom>
          <a:gradFill>
            <a:gsLst>
              <a:gs pos="100000">
                <a:srgbClr val="192755"/>
              </a:gs>
              <a:gs pos="0">
                <a:schemeClr val="accent4"/>
              </a:gs>
              <a:gs pos="44000">
                <a:srgbClr val="1557BF"/>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pic>
        <p:nvPicPr>
          <p:cNvPr id="11" name="Picture 10"/>
          <p:cNvPicPr>
            <a:picLocks noChangeAspect="1"/>
          </p:cNvPicPr>
          <p:nvPr/>
        </p:nvPicPr>
        <p:blipFill rotWithShape="1">
          <a:blip r:embed="rId2" cstate="screen">
            <a:duotone>
              <a:schemeClr val="accent4">
                <a:shade val="45000"/>
                <a:satMod val="135000"/>
              </a:schemeClr>
              <a:prstClr val="white"/>
            </a:duotone>
            <a:alphaModFix amt="31000"/>
            <a:extLst>
              <a:ext uri="{BEBA8EAE-BF5A-486C-A8C5-ECC9F3942E4B}">
                <a14:imgProps xmlns:a14="http://schemas.microsoft.com/office/drawing/2010/main">
                  <a14:imgLayer r:embed="rId3">
                    <a14:imgEffect>
                      <a14:brightnessContrast bright="-9000"/>
                    </a14:imgEffect>
                  </a14:imgLayer>
                </a14:imgProps>
              </a:ext>
              <a:ext uri="{28A0092B-C50C-407E-A947-70E740481C1C}">
                <a14:useLocalDpi xmlns:a14="http://schemas.microsoft.com/office/drawing/2010/main"/>
              </a:ext>
            </a:extLst>
          </a:blip>
          <a:srcRect l="7185" t="8408" r="515" b="6931"/>
          <a:stretch/>
        </p:blipFill>
        <p:spPr>
          <a:xfrm flipH="1">
            <a:off x="0" y="0"/>
            <a:ext cx="9144000" cy="5143500"/>
          </a:xfrm>
          <a:prstGeom prst="rect">
            <a:avLst/>
          </a:prstGeom>
        </p:spPr>
      </p:pic>
      <p:sp>
        <p:nvSpPr>
          <p:cNvPr id="17" name="Espace réservé du numéro de diapositive 5"/>
          <p:cNvSpPr txBox="1">
            <a:spLocks/>
          </p:cNvSpPr>
          <p:nvPr/>
        </p:nvSpPr>
        <p:spPr>
          <a:xfrm>
            <a:off x="8230869" y="4835641"/>
            <a:ext cx="785813" cy="274637"/>
          </a:xfrm>
          <a:prstGeom prst="rect">
            <a:avLst/>
          </a:prstGeom>
        </p:spPr>
        <p:txBody>
          <a:bodyPr anchor="ctr"/>
          <a:lstStyle>
            <a:lvl1pPr eaLnBrk="0" hangingPunct="0">
              <a:defRPr>
                <a:solidFill>
                  <a:schemeClr val="tx1"/>
                </a:solidFill>
                <a:latin typeface="Century Gothic" panose="020B0502020202020204" pitchFamily="34" charset="0"/>
                <a:cs typeface="Arial" panose="020B0604020202020204" pitchFamily="34" charset="0"/>
              </a:defRPr>
            </a:lvl1pPr>
            <a:lvl2pPr marL="742950" indent="-285750" eaLnBrk="0" hangingPunct="0">
              <a:defRPr>
                <a:solidFill>
                  <a:schemeClr val="tx1"/>
                </a:solidFill>
                <a:latin typeface="Century Gothic" panose="020B0502020202020204" pitchFamily="34" charset="0"/>
                <a:cs typeface="Arial" panose="020B0604020202020204" pitchFamily="34" charset="0"/>
              </a:defRPr>
            </a:lvl2pPr>
            <a:lvl3pPr marL="1143000" indent="-228600" eaLnBrk="0" hangingPunct="0">
              <a:defRPr>
                <a:solidFill>
                  <a:schemeClr val="tx1"/>
                </a:solidFill>
                <a:latin typeface="Century Gothic" panose="020B0502020202020204" pitchFamily="34" charset="0"/>
                <a:cs typeface="Arial" panose="020B0604020202020204" pitchFamily="34" charset="0"/>
              </a:defRPr>
            </a:lvl3pPr>
            <a:lvl4pPr marL="1600200" indent="-228600" eaLnBrk="0" hangingPunct="0">
              <a:defRPr>
                <a:solidFill>
                  <a:schemeClr val="tx1"/>
                </a:solidFill>
                <a:latin typeface="Century Gothic" panose="020B0502020202020204" pitchFamily="34" charset="0"/>
                <a:cs typeface="Arial" panose="020B0604020202020204" pitchFamily="34" charset="0"/>
              </a:defRPr>
            </a:lvl4pPr>
            <a:lvl5pPr marL="2057400" indent="-228600" eaLnBrk="0" hangingPunct="0">
              <a:defRPr>
                <a:solidFill>
                  <a:schemeClr val="tx1"/>
                </a:solidFill>
                <a:latin typeface="Century Gothic" panose="020B0502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pPr algn="r" eaLnBrk="1" hangingPunct="1"/>
            <a:fld id="{2F076D7C-FFE5-49D2-8880-E721BED17CB8}" type="slidenum">
              <a:rPr lang="fr-FR" altLang="fr-FR" sz="700" smtClean="0">
                <a:solidFill>
                  <a:schemeClr val="bg1"/>
                </a:solidFill>
                <a:latin typeface="Arial" charset="0"/>
                <a:ea typeface="Arial" charset="0"/>
                <a:cs typeface="Arial" charset="0"/>
              </a:rPr>
              <a:pPr algn="r" eaLnBrk="1" hangingPunct="1"/>
              <a:t>‹#›</a:t>
            </a:fld>
            <a:endParaRPr lang="fr-FR" altLang="fr-FR" sz="700" dirty="0">
              <a:solidFill>
                <a:schemeClr val="bg1"/>
              </a:solidFill>
              <a:latin typeface="Arial" charset="0"/>
              <a:ea typeface="Arial" charset="0"/>
              <a:cs typeface="Arial" charset="0"/>
            </a:endParaRPr>
          </a:p>
        </p:txBody>
      </p:sp>
      <p:sp>
        <p:nvSpPr>
          <p:cNvPr id="18" name="ZoneTexte 11"/>
          <p:cNvSpPr txBox="1">
            <a:spLocks noChangeArrowheads="1"/>
          </p:cNvSpPr>
          <p:nvPr/>
        </p:nvSpPr>
        <p:spPr bwMode="auto">
          <a:xfrm>
            <a:off x="3708400" y="4888084"/>
            <a:ext cx="1727200" cy="185756"/>
          </a:xfrm>
          <a:prstGeom prst="rect">
            <a:avLst/>
          </a:prstGeom>
          <a:noFill/>
          <a:ln w="6350">
            <a:noFill/>
            <a:miter lim="800000"/>
            <a:headEnd/>
            <a:tailEnd/>
          </a:ln>
          <a:extLst/>
        </p:spPr>
        <p:txBody>
          <a:bodyPr tIns="46800" anchor="ct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spc="300" dirty="0">
                <a:solidFill>
                  <a:schemeClr val="bg1"/>
                </a:solidFill>
                <a:latin typeface="Arial" charset="0"/>
                <a:cs typeface="+mn-cs"/>
              </a:rPr>
              <a:t>CONFIDENTIAL</a:t>
            </a:r>
          </a:p>
        </p:txBody>
      </p:sp>
      <p:cxnSp>
        <p:nvCxnSpPr>
          <p:cNvPr id="19" name="Straight Connector 18"/>
          <p:cNvCxnSpPr/>
          <p:nvPr/>
        </p:nvCxnSpPr>
        <p:spPr>
          <a:xfrm>
            <a:off x="201498" y="4813339"/>
            <a:ext cx="8741005" cy="0"/>
          </a:xfrm>
          <a:prstGeom prst="line">
            <a:avLst/>
          </a:prstGeom>
          <a:ln w="9525" cmpd="sng">
            <a:solidFill>
              <a:schemeClr val="bg1">
                <a:alpha val="44000"/>
              </a:schemeClr>
            </a:solidFill>
          </a:ln>
          <a:effectLst/>
        </p:spPr>
        <p:style>
          <a:lnRef idx="2">
            <a:schemeClr val="accent1"/>
          </a:lnRef>
          <a:fillRef idx="0">
            <a:schemeClr val="accent1"/>
          </a:fillRef>
          <a:effectRef idx="1">
            <a:schemeClr val="accent1"/>
          </a:effectRef>
          <a:fontRef idx="minor">
            <a:schemeClr val="tx1"/>
          </a:fontRef>
        </p:style>
      </p:cxnSp>
      <p:pic>
        <p:nvPicPr>
          <p:cNvPr id="20" name="Picture 1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0398" y="4857793"/>
            <a:ext cx="725427" cy="267009"/>
          </a:xfrm>
          <a:prstGeom prst="rect">
            <a:avLst/>
          </a:prstGeom>
        </p:spPr>
      </p:pic>
    </p:spTree>
    <p:extLst>
      <p:ext uri="{BB962C8B-B14F-4D97-AF65-F5344CB8AC3E}">
        <p14:creationId xmlns:p14="http://schemas.microsoft.com/office/powerpoint/2010/main" val="13434509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egue Slide – Option 2">
    <p:spTree>
      <p:nvGrpSpPr>
        <p:cNvPr id="1" name=""/>
        <p:cNvGrpSpPr/>
        <p:nvPr/>
      </p:nvGrpSpPr>
      <p:grpSpPr>
        <a:xfrm>
          <a:off x="0" y="0"/>
          <a:ext cx="0" cy="0"/>
          <a:chOff x="0" y="0"/>
          <a:chExt cx="0" cy="0"/>
        </a:xfrm>
      </p:grpSpPr>
      <p:sp>
        <p:nvSpPr>
          <p:cNvPr id="3" name="Rectangle 2"/>
          <p:cNvSpPr/>
          <p:nvPr/>
        </p:nvSpPr>
        <p:spPr>
          <a:xfrm>
            <a:off x="0" y="0"/>
            <a:ext cx="9144000" cy="5143500"/>
          </a:xfrm>
          <a:prstGeom prst="rect">
            <a:avLst/>
          </a:prstGeom>
          <a:gradFill>
            <a:gsLst>
              <a:gs pos="100000">
                <a:srgbClr val="192755"/>
              </a:gs>
              <a:gs pos="0">
                <a:schemeClr val="accent4"/>
              </a:gs>
              <a:gs pos="44000">
                <a:srgbClr val="1557BF"/>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pic>
        <p:nvPicPr>
          <p:cNvPr id="10" name="Picture 9"/>
          <p:cNvPicPr>
            <a:picLocks noChangeAspect="1"/>
          </p:cNvPicPr>
          <p:nvPr/>
        </p:nvPicPr>
        <p:blipFill>
          <a:blip r:embed="rId2" cstate="screen">
            <a:alphaModFix amt="28000"/>
            <a:extLst>
              <a:ext uri="{28A0092B-C50C-407E-A947-70E740481C1C}">
                <a14:useLocalDpi xmlns:a14="http://schemas.microsoft.com/office/drawing/2010/main"/>
              </a:ext>
            </a:extLst>
          </a:blip>
          <a:stretch>
            <a:fillRect/>
          </a:stretch>
        </p:blipFill>
        <p:spPr>
          <a:xfrm>
            <a:off x="0" y="-1"/>
            <a:ext cx="9144000" cy="5143501"/>
          </a:xfrm>
          <a:prstGeom prst="rect">
            <a:avLst/>
          </a:prstGeom>
          <a:noFill/>
          <a:ln>
            <a:noFill/>
          </a:ln>
        </p:spPr>
      </p:pic>
      <p:sp>
        <p:nvSpPr>
          <p:cNvPr id="9" name="Espace réservé du titre 1"/>
          <p:cNvSpPr>
            <a:spLocks noGrp="1"/>
          </p:cNvSpPr>
          <p:nvPr>
            <p:ph type="title"/>
          </p:nvPr>
        </p:nvSpPr>
        <p:spPr bwMode="auto">
          <a:xfrm>
            <a:off x="458504" y="2366042"/>
            <a:ext cx="7764215" cy="619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3200" b="1" baseline="0">
                <a:solidFill>
                  <a:schemeClr val="bg1"/>
                </a:solidFill>
              </a:defRPr>
            </a:lvl1pPr>
          </a:lstStyle>
          <a:p>
            <a:pPr lvl="0"/>
            <a:r>
              <a:rPr lang="x-none" altLang="fr-FR" noProof="0"/>
              <a:t>Click to edit Master title style</a:t>
            </a:r>
            <a:endParaRPr lang="en-US" altLang="fr-FR" noProof="0" dirty="0"/>
          </a:p>
        </p:txBody>
      </p:sp>
      <p:sp>
        <p:nvSpPr>
          <p:cNvPr id="14" name="Espace réservé du numéro de diapositive 5"/>
          <p:cNvSpPr txBox="1">
            <a:spLocks/>
          </p:cNvSpPr>
          <p:nvPr/>
        </p:nvSpPr>
        <p:spPr>
          <a:xfrm>
            <a:off x="8230869" y="4835641"/>
            <a:ext cx="785813" cy="274637"/>
          </a:xfrm>
          <a:prstGeom prst="rect">
            <a:avLst/>
          </a:prstGeom>
        </p:spPr>
        <p:txBody>
          <a:bodyPr anchor="ctr"/>
          <a:lstStyle>
            <a:lvl1pPr eaLnBrk="0" hangingPunct="0">
              <a:defRPr>
                <a:solidFill>
                  <a:schemeClr val="tx1"/>
                </a:solidFill>
                <a:latin typeface="Century Gothic" panose="020B0502020202020204" pitchFamily="34" charset="0"/>
                <a:cs typeface="Arial" panose="020B0604020202020204" pitchFamily="34" charset="0"/>
              </a:defRPr>
            </a:lvl1pPr>
            <a:lvl2pPr marL="742950" indent="-285750" eaLnBrk="0" hangingPunct="0">
              <a:defRPr>
                <a:solidFill>
                  <a:schemeClr val="tx1"/>
                </a:solidFill>
                <a:latin typeface="Century Gothic" panose="020B0502020202020204" pitchFamily="34" charset="0"/>
                <a:cs typeface="Arial" panose="020B0604020202020204" pitchFamily="34" charset="0"/>
              </a:defRPr>
            </a:lvl2pPr>
            <a:lvl3pPr marL="1143000" indent="-228600" eaLnBrk="0" hangingPunct="0">
              <a:defRPr>
                <a:solidFill>
                  <a:schemeClr val="tx1"/>
                </a:solidFill>
                <a:latin typeface="Century Gothic" panose="020B0502020202020204" pitchFamily="34" charset="0"/>
                <a:cs typeface="Arial" panose="020B0604020202020204" pitchFamily="34" charset="0"/>
              </a:defRPr>
            </a:lvl3pPr>
            <a:lvl4pPr marL="1600200" indent="-228600" eaLnBrk="0" hangingPunct="0">
              <a:defRPr>
                <a:solidFill>
                  <a:schemeClr val="tx1"/>
                </a:solidFill>
                <a:latin typeface="Century Gothic" panose="020B0502020202020204" pitchFamily="34" charset="0"/>
                <a:cs typeface="Arial" panose="020B0604020202020204" pitchFamily="34" charset="0"/>
              </a:defRPr>
            </a:lvl4pPr>
            <a:lvl5pPr marL="2057400" indent="-228600" eaLnBrk="0" hangingPunct="0">
              <a:defRPr>
                <a:solidFill>
                  <a:schemeClr val="tx1"/>
                </a:solidFill>
                <a:latin typeface="Century Gothic" panose="020B0502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pPr algn="r" eaLnBrk="1" hangingPunct="1"/>
            <a:fld id="{2F076D7C-FFE5-49D2-8880-E721BED17CB8}" type="slidenum">
              <a:rPr lang="fr-FR" altLang="fr-FR" sz="700" smtClean="0">
                <a:solidFill>
                  <a:schemeClr val="bg1"/>
                </a:solidFill>
                <a:latin typeface="Arial" charset="0"/>
                <a:ea typeface="Arial" charset="0"/>
                <a:cs typeface="Arial" charset="0"/>
              </a:rPr>
              <a:pPr algn="r" eaLnBrk="1" hangingPunct="1"/>
              <a:t>‹#›</a:t>
            </a:fld>
            <a:endParaRPr lang="fr-FR" altLang="fr-FR" sz="700" dirty="0">
              <a:solidFill>
                <a:schemeClr val="bg1"/>
              </a:solidFill>
              <a:latin typeface="Arial" charset="0"/>
              <a:ea typeface="Arial" charset="0"/>
              <a:cs typeface="Arial" charset="0"/>
            </a:endParaRPr>
          </a:p>
        </p:txBody>
      </p:sp>
      <p:sp>
        <p:nvSpPr>
          <p:cNvPr id="15" name="ZoneTexte 11"/>
          <p:cNvSpPr txBox="1">
            <a:spLocks noChangeArrowheads="1"/>
          </p:cNvSpPr>
          <p:nvPr/>
        </p:nvSpPr>
        <p:spPr bwMode="auto">
          <a:xfrm>
            <a:off x="3708400" y="4888084"/>
            <a:ext cx="1727200" cy="185756"/>
          </a:xfrm>
          <a:prstGeom prst="rect">
            <a:avLst/>
          </a:prstGeom>
          <a:noFill/>
          <a:ln w="6350">
            <a:noFill/>
            <a:miter lim="800000"/>
            <a:headEnd/>
            <a:tailEnd/>
          </a:ln>
          <a:extLst/>
        </p:spPr>
        <p:txBody>
          <a:bodyPr tIns="46800" anchor="ct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spc="300" dirty="0">
                <a:solidFill>
                  <a:schemeClr val="bg1"/>
                </a:solidFill>
                <a:latin typeface="Arial" charset="0"/>
                <a:cs typeface="+mn-cs"/>
              </a:rPr>
              <a:t>CONFIDENTIAL</a:t>
            </a:r>
          </a:p>
        </p:txBody>
      </p:sp>
      <p:cxnSp>
        <p:nvCxnSpPr>
          <p:cNvPr id="16" name="Straight Connector 15"/>
          <p:cNvCxnSpPr/>
          <p:nvPr/>
        </p:nvCxnSpPr>
        <p:spPr>
          <a:xfrm>
            <a:off x="201498" y="4813339"/>
            <a:ext cx="8741005" cy="0"/>
          </a:xfrm>
          <a:prstGeom prst="line">
            <a:avLst/>
          </a:prstGeom>
          <a:ln w="9525" cmpd="sng">
            <a:solidFill>
              <a:schemeClr val="bg1">
                <a:alpha val="44000"/>
              </a:schemeClr>
            </a:solidFill>
          </a:ln>
          <a:effectLst/>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0398" y="4857793"/>
            <a:ext cx="725427" cy="267009"/>
          </a:xfrm>
          <a:prstGeom prst="rect">
            <a:avLst/>
          </a:prstGeom>
        </p:spPr>
      </p:pic>
      <p:sp>
        <p:nvSpPr>
          <p:cNvPr id="12" name="Rectangle 11"/>
          <p:cNvSpPr/>
          <p:nvPr/>
        </p:nvSpPr>
        <p:spPr>
          <a:xfrm>
            <a:off x="0" y="0"/>
            <a:ext cx="9144000" cy="5143500"/>
          </a:xfrm>
          <a:prstGeom prst="rect">
            <a:avLst/>
          </a:prstGeom>
          <a:gradFill>
            <a:gsLst>
              <a:gs pos="100000">
                <a:srgbClr val="192755"/>
              </a:gs>
              <a:gs pos="0">
                <a:schemeClr val="accent4"/>
              </a:gs>
              <a:gs pos="44000">
                <a:srgbClr val="1557BF"/>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pic>
        <p:nvPicPr>
          <p:cNvPr id="13" name="Picture 12"/>
          <p:cNvPicPr>
            <a:picLocks noChangeAspect="1"/>
          </p:cNvPicPr>
          <p:nvPr/>
        </p:nvPicPr>
        <p:blipFill>
          <a:blip r:embed="rId2" cstate="screen">
            <a:alphaModFix amt="28000"/>
            <a:extLst>
              <a:ext uri="{28A0092B-C50C-407E-A947-70E740481C1C}">
                <a14:useLocalDpi xmlns:a14="http://schemas.microsoft.com/office/drawing/2010/main"/>
              </a:ext>
            </a:extLst>
          </a:blip>
          <a:stretch>
            <a:fillRect/>
          </a:stretch>
        </p:blipFill>
        <p:spPr>
          <a:xfrm>
            <a:off x="0" y="-1"/>
            <a:ext cx="9144000" cy="5143501"/>
          </a:xfrm>
          <a:prstGeom prst="rect">
            <a:avLst/>
          </a:prstGeom>
          <a:noFill/>
          <a:ln>
            <a:noFill/>
          </a:ln>
        </p:spPr>
      </p:pic>
      <p:sp>
        <p:nvSpPr>
          <p:cNvPr id="17" name="Espace réservé du numéro de diapositive 5"/>
          <p:cNvSpPr txBox="1">
            <a:spLocks/>
          </p:cNvSpPr>
          <p:nvPr/>
        </p:nvSpPr>
        <p:spPr>
          <a:xfrm>
            <a:off x="8230869" y="4835641"/>
            <a:ext cx="785813" cy="274637"/>
          </a:xfrm>
          <a:prstGeom prst="rect">
            <a:avLst/>
          </a:prstGeom>
        </p:spPr>
        <p:txBody>
          <a:bodyPr anchor="ctr"/>
          <a:lstStyle>
            <a:lvl1pPr eaLnBrk="0" hangingPunct="0">
              <a:defRPr>
                <a:solidFill>
                  <a:schemeClr val="tx1"/>
                </a:solidFill>
                <a:latin typeface="Century Gothic" panose="020B0502020202020204" pitchFamily="34" charset="0"/>
                <a:cs typeface="Arial" panose="020B0604020202020204" pitchFamily="34" charset="0"/>
              </a:defRPr>
            </a:lvl1pPr>
            <a:lvl2pPr marL="742950" indent="-285750" eaLnBrk="0" hangingPunct="0">
              <a:defRPr>
                <a:solidFill>
                  <a:schemeClr val="tx1"/>
                </a:solidFill>
                <a:latin typeface="Century Gothic" panose="020B0502020202020204" pitchFamily="34" charset="0"/>
                <a:cs typeface="Arial" panose="020B0604020202020204" pitchFamily="34" charset="0"/>
              </a:defRPr>
            </a:lvl2pPr>
            <a:lvl3pPr marL="1143000" indent="-228600" eaLnBrk="0" hangingPunct="0">
              <a:defRPr>
                <a:solidFill>
                  <a:schemeClr val="tx1"/>
                </a:solidFill>
                <a:latin typeface="Century Gothic" panose="020B0502020202020204" pitchFamily="34" charset="0"/>
                <a:cs typeface="Arial" panose="020B0604020202020204" pitchFamily="34" charset="0"/>
              </a:defRPr>
            </a:lvl3pPr>
            <a:lvl4pPr marL="1600200" indent="-228600" eaLnBrk="0" hangingPunct="0">
              <a:defRPr>
                <a:solidFill>
                  <a:schemeClr val="tx1"/>
                </a:solidFill>
                <a:latin typeface="Century Gothic" panose="020B0502020202020204" pitchFamily="34" charset="0"/>
                <a:cs typeface="Arial" panose="020B0604020202020204" pitchFamily="34" charset="0"/>
              </a:defRPr>
            </a:lvl4pPr>
            <a:lvl5pPr marL="2057400" indent="-228600" eaLnBrk="0" hangingPunct="0">
              <a:defRPr>
                <a:solidFill>
                  <a:schemeClr val="tx1"/>
                </a:solidFill>
                <a:latin typeface="Century Gothic" panose="020B0502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pPr algn="r" eaLnBrk="1" hangingPunct="1"/>
            <a:fld id="{2F076D7C-FFE5-49D2-8880-E721BED17CB8}" type="slidenum">
              <a:rPr lang="fr-FR" altLang="fr-FR" sz="700" smtClean="0">
                <a:solidFill>
                  <a:schemeClr val="bg1"/>
                </a:solidFill>
                <a:latin typeface="Arial" charset="0"/>
                <a:ea typeface="Arial" charset="0"/>
                <a:cs typeface="Arial" charset="0"/>
              </a:rPr>
              <a:pPr algn="r" eaLnBrk="1" hangingPunct="1"/>
              <a:t>‹#›</a:t>
            </a:fld>
            <a:endParaRPr lang="fr-FR" altLang="fr-FR" sz="700" dirty="0">
              <a:solidFill>
                <a:schemeClr val="bg1"/>
              </a:solidFill>
              <a:latin typeface="Arial" charset="0"/>
              <a:ea typeface="Arial" charset="0"/>
              <a:cs typeface="Arial" charset="0"/>
            </a:endParaRPr>
          </a:p>
        </p:txBody>
      </p:sp>
      <p:sp>
        <p:nvSpPr>
          <p:cNvPr id="18" name="ZoneTexte 11"/>
          <p:cNvSpPr txBox="1">
            <a:spLocks noChangeArrowheads="1"/>
          </p:cNvSpPr>
          <p:nvPr/>
        </p:nvSpPr>
        <p:spPr bwMode="auto">
          <a:xfrm>
            <a:off x="3708400" y="4888084"/>
            <a:ext cx="1727200" cy="185756"/>
          </a:xfrm>
          <a:prstGeom prst="rect">
            <a:avLst/>
          </a:prstGeom>
          <a:noFill/>
          <a:ln w="6350">
            <a:noFill/>
            <a:miter lim="800000"/>
            <a:headEnd/>
            <a:tailEnd/>
          </a:ln>
          <a:extLst/>
        </p:spPr>
        <p:txBody>
          <a:bodyPr tIns="46800" anchor="ct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spc="300" dirty="0">
                <a:solidFill>
                  <a:schemeClr val="bg1"/>
                </a:solidFill>
                <a:latin typeface="Arial" charset="0"/>
                <a:cs typeface="+mn-cs"/>
              </a:rPr>
              <a:t>CONFIDENTIAL</a:t>
            </a:r>
          </a:p>
        </p:txBody>
      </p:sp>
      <p:cxnSp>
        <p:nvCxnSpPr>
          <p:cNvPr id="19" name="Straight Connector 18"/>
          <p:cNvCxnSpPr/>
          <p:nvPr/>
        </p:nvCxnSpPr>
        <p:spPr>
          <a:xfrm>
            <a:off x="201498" y="4813339"/>
            <a:ext cx="8741005" cy="0"/>
          </a:xfrm>
          <a:prstGeom prst="line">
            <a:avLst/>
          </a:prstGeom>
          <a:ln w="9525" cmpd="sng">
            <a:solidFill>
              <a:schemeClr val="bg1">
                <a:alpha val="44000"/>
              </a:schemeClr>
            </a:solidFill>
          </a:ln>
          <a:effectLst/>
        </p:spPr>
        <p:style>
          <a:lnRef idx="2">
            <a:schemeClr val="accent1"/>
          </a:lnRef>
          <a:fillRef idx="0">
            <a:schemeClr val="accent1"/>
          </a:fillRef>
          <a:effectRef idx="1">
            <a:schemeClr val="accent1"/>
          </a:effectRef>
          <a:fontRef idx="minor">
            <a:schemeClr val="tx1"/>
          </a:fontRef>
        </p:style>
      </p:cxnSp>
      <p:pic>
        <p:nvPicPr>
          <p:cNvPr id="20" name="Picture 1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0398" y="4857793"/>
            <a:ext cx="725427" cy="267009"/>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creenshot Slide">
    <p:spTree>
      <p:nvGrpSpPr>
        <p:cNvPr id="1" name=""/>
        <p:cNvGrpSpPr/>
        <p:nvPr/>
      </p:nvGrpSpPr>
      <p:grpSpPr>
        <a:xfrm>
          <a:off x="0" y="0"/>
          <a:ext cx="0" cy="0"/>
          <a:chOff x="0" y="0"/>
          <a:chExt cx="0" cy="0"/>
        </a:xfrm>
      </p:grpSpPr>
      <p:sp>
        <p:nvSpPr>
          <p:cNvPr id="3" name="Rectangle 2"/>
          <p:cNvSpPr/>
          <p:nvPr/>
        </p:nvSpPr>
        <p:spPr>
          <a:xfrm>
            <a:off x="0" y="0"/>
            <a:ext cx="9144000" cy="5143500"/>
          </a:xfrm>
          <a:prstGeom prst="rect">
            <a:avLst/>
          </a:prstGeom>
          <a:gradFill>
            <a:gsLst>
              <a:gs pos="50000">
                <a:srgbClr val="087393"/>
              </a:gs>
              <a:gs pos="0">
                <a:schemeClr val="accent3"/>
              </a:gs>
              <a:gs pos="100000">
                <a:srgbClr val="0B3C57"/>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sp>
        <p:nvSpPr>
          <p:cNvPr id="17" name="Espace réservé du numéro de diapositive 5"/>
          <p:cNvSpPr txBox="1">
            <a:spLocks/>
          </p:cNvSpPr>
          <p:nvPr/>
        </p:nvSpPr>
        <p:spPr>
          <a:xfrm>
            <a:off x="8230869" y="4835641"/>
            <a:ext cx="785813" cy="274637"/>
          </a:xfrm>
          <a:prstGeom prst="rect">
            <a:avLst/>
          </a:prstGeom>
        </p:spPr>
        <p:txBody>
          <a:bodyPr anchor="ctr"/>
          <a:lstStyle>
            <a:lvl1pPr eaLnBrk="0" hangingPunct="0">
              <a:defRPr>
                <a:solidFill>
                  <a:schemeClr val="tx1"/>
                </a:solidFill>
                <a:latin typeface="Century Gothic" panose="020B0502020202020204" pitchFamily="34" charset="0"/>
                <a:cs typeface="Arial" panose="020B0604020202020204" pitchFamily="34" charset="0"/>
              </a:defRPr>
            </a:lvl1pPr>
            <a:lvl2pPr marL="742950" indent="-285750" eaLnBrk="0" hangingPunct="0">
              <a:defRPr>
                <a:solidFill>
                  <a:schemeClr val="tx1"/>
                </a:solidFill>
                <a:latin typeface="Century Gothic" panose="020B0502020202020204" pitchFamily="34" charset="0"/>
                <a:cs typeface="Arial" panose="020B0604020202020204" pitchFamily="34" charset="0"/>
              </a:defRPr>
            </a:lvl2pPr>
            <a:lvl3pPr marL="1143000" indent="-228600" eaLnBrk="0" hangingPunct="0">
              <a:defRPr>
                <a:solidFill>
                  <a:schemeClr val="tx1"/>
                </a:solidFill>
                <a:latin typeface="Century Gothic" panose="020B0502020202020204" pitchFamily="34" charset="0"/>
                <a:cs typeface="Arial" panose="020B0604020202020204" pitchFamily="34" charset="0"/>
              </a:defRPr>
            </a:lvl3pPr>
            <a:lvl4pPr marL="1600200" indent="-228600" eaLnBrk="0" hangingPunct="0">
              <a:defRPr>
                <a:solidFill>
                  <a:schemeClr val="tx1"/>
                </a:solidFill>
                <a:latin typeface="Century Gothic" panose="020B0502020202020204" pitchFamily="34" charset="0"/>
                <a:cs typeface="Arial" panose="020B0604020202020204" pitchFamily="34" charset="0"/>
              </a:defRPr>
            </a:lvl4pPr>
            <a:lvl5pPr marL="2057400" indent="-228600" eaLnBrk="0" hangingPunct="0">
              <a:defRPr>
                <a:solidFill>
                  <a:schemeClr val="tx1"/>
                </a:solidFill>
                <a:latin typeface="Century Gothic" panose="020B0502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pPr algn="r" eaLnBrk="1" hangingPunct="1"/>
            <a:fld id="{2F076D7C-FFE5-49D2-8880-E721BED17CB8}" type="slidenum">
              <a:rPr lang="fr-FR" altLang="fr-FR" sz="700" smtClean="0">
                <a:solidFill>
                  <a:schemeClr val="bg1"/>
                </a:solidFill>
                <a:latin typeface="Arial" charset="0"/>
                <a:ea typeface="Arial" charset="0"/>
                <a:cs typeface="Arial" charset="0"/>
              </a:rPr>
              <a:pPr algn="r" eaLnBrk="1" hangingPunct="1"/>
              <a:t>‹#›</a:t>
            </a:fld>
            <a:endParaRPr lang="fr-FR" altLang="fr-FR" sz="700" dirty="0">
              <a:solidFill>
                <a:schemeClr val="bg1"/>
              </a:solidFill>
              <a:latin typeface="Arial" charset="0"/>
              <a:ea typeface="Arial" charset="0"/>
              <a:cs typeface="Arial" charset="0"/>
            </a:endParaRPr>
          </a:p>
        </p:txBody>
      </p:sp>
      <p:sp>
        <p:nvSpPr>
          <p:cNvPr id="18" name="ZoneTexte 11"/>
          <p:cNvSpPr txBox="1">
            <a:spLocks noChangeArrowheads="1"/>
          </p:cNvSpPr>
          <p:nvPr/>
        </p:nvSpPr>
        <p:spPr bwMode="auto">
          <a:xfrm>
            <a:off x="3708400" y="4888084"/>
            <a:ext cx="1727200" cy="185756"/>
          </a:xfrm>
          <a:prstGeom prst="rect">
            <a:avLst/>
          </a:prstGeom>
          <a:noFill/>
          <a:ln w="6350">
            <a:noFill/>
            <a:miter lim="800000"/>
            <a:headEnd/>
            <a:tailEnd/>
          </a:ln>
          <a:extLst/>
        </p:spPr>
        <p:txBody>
          <a:bodyPr tIns="46800" anchor="ct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spc="300" dirty="0">
                <a:solidFill>
                  <a:schemeClr val="bg1"/>
                </a:solidFill>
                <a:latin typeface="Arial" charset="0"/>
                <a:cs typeface="+mn-cs"/>
              </a:rPr>
              <a:t>CONFIDENTIAL</a:t>
            </a:r>
          </a:p>
        </p:txBody>
      </p:sp>
      <p:cxnSp>
        <p:nvCxnSpPr>
          <p:cNvPr id="20" name="Straight Connector 19"/>
          <p:cNvCxnSpPr/>
          <p:nvPr/>
        </p:nvCxnSpPr>
        <p:spPr>
          <a:xfrm>
            <a:off x="201498" y="4813339"/>
            <a:ext cx="8741005" cy="0"/>
          </a:xfrm>
          <a:prstGeom prst="line">
            <a:avLst/>
          </a:prstGeom>
          <a:ln w="9525" cmpd="sng">
            <a:solidFill>
              <a:schemeClr val="bg1">
                <a:alpha val="44000"/>
              </a:schemeClr>
            </a:solidFill>
          </a:ln>
          <a:effectLst/>
        </p:spPr>
        <p:style>
          <a:lnRef idx="2">
            <a:schemeClr val="accent1"/>
          </a:lnRef>
          <a:fillRef idx="0">
            <a:schemeClr val="accent1"/>
          </a:fillRef>
          <a:effectRef idx="1">
            <a:schemeClr val="accent1"/>
          </a:effectRef>
          <a:fontRef idx="minor">
            <a:schemeClr val="tx1"/>
          </a:fontRef>
        </p:style>
      </p:cxnSp>
      <p:sp>
        <p:nvSpPr>
          <p:cNvPr id="22" name="Espace réservé du titre 1"/>
          <p:cNvSpPr>
            <a:spLocks noGrp="1"/>
          </p:cNvSpPr>
          <p:nvPr>
            <p:ph type="title"/>
          </p:nvPr>
        </p:nvSpPr>
        <p:spPr bwMode="auto">
          <a:xfrm>
            <a:off x="266700" y="64275"/>
            <a:ext cx="8674100" cy="724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bg1"/>
                </a:solidFill>
              </a:defRPr>
            </a:lvl1pPr>
          </a:lstStyle>
          <a:p>
            <a:pPr lvl="0"/>
            <a:r>
              <a:rPr lang="x-none" altLang="fr-FR" noProof="0"/>
              <a:t>Click to edit Master title style</a:t>
            </a:r>
            <a:endParaRPr lang="en-US" altLang="fr-FR" noProof="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0398" y="4857793"/>
            <a:ext cx="725427" cy="267009"/>
          </a:xfrm>
          <a:prstGeom prst="rect">
            <a:avLst/>
          </a:prstGeom>
        </p:spPr>
      </p:pic>
      <p:sp>
        <p:nvSpPr>
          <p:cNvPr id="9" name="Rectangle 8"/>
          <p:cNvSpPr/>
          <p:nvPr/>
        </p:nvSpPr>
        <p:spPr>
          <a:xfrm>
            <a:off x="0" y="0"/>
            <a:ext cx="9144000" cy="5143500"/>
          </a:xfrm>
          <a:prstGeom prst="rect">
            <a:avLst/>
          </a:prstGeom>
          <a:gradFill>
            <a:gsLst>
              <a:gs pos="50000">
                <a:srgbClr val="087393"/>
              </a:gs>
              <a:gs pos="0">
                <a:schemeClr val="accent3"/>
              </a:gs>
              <a:gs pos="100000">
                <a:srgbClr val="0B3C57"/>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sp>
        <p:nvSpPr>
          <p:cNvPr id="10" name="Espace réservé du numéro de diapositive 5"/>
          <p:cNvSpPr txBox="1">
            <a:spLocks/>
          </p:cNvSpPr>
          <p:nvPr/>
        </p:nvSpPr>
        <p:spPr>
          <a:xfrm>
            <a:off x="8230869" y="4835641"/>
            <a:ext cx="785813" cy="274637"/>
          </a:xfrm>
          <a:prstGeom prst="rect">
            <a:avLst/>
          </a:prstGeom>
        </p:spPr>
        <p:txBody>
          <a:bodyPr anchor="ctr"/>
          <a:lstStyle>
            <a:lvl1pPr eaLnBrk="0" hangingPunct="0">
              <a:defRPr>
                <a:solidFill>
                  <a:schemeClr val="tx1"/>
                </a:solidFill>
                <a:latin typeface="Century Gothic" panose="020B0502020202020204" pitchFamily="34" charset="0"/>
                <a:cs typeface="Arial" panose="020B0604020202020204" pitchFamily="34" charset="0"/>
              </a:defRPr>
            </a:lvl1pPr>
            <a:lvl2pPr marL="742950" indent="-285750" eaLnBrk="0" hangingPunct="0">
              <a:defRPr>
                <a:solidFill>
                  <a:schemeClr val="tx1"/>
                </a:solidFill>
                <a:latin typeface="Century Gothic" panose="020B0502020202020204" pitchFamily="34" charset="0"/>
                <a:cs typeface="Arial" panose="020B0604020202020204" pitchFamily="34" charset="0"/>
              </a:defRPr>
            </a:lvl2pPr>
            <a:lvl3pPr marL="1143000" indent="-228600" eaLnBrk="0" hangingPunct="0">
              <a:defRPr>
                <a:solidFill>
                  <a:schemeClr val="tx1"/>
                </a:solidFill>
                <a:latin typeface="Century Gothic" panose="020B0502020202020204" pitchFamily="34" charset="0"/>
                <a:cs typeface="Arial" panose="020B0604020202020204" pitchFamily="34" charset="0"/>
              </a:defRPr>
            </a:lvl3pPr>
            <a:lvl4pPr marL="1600200" indent="-228600" eaLnBrk="0" hangingPunct="0">
              <a:defRPr>
                <a:solidFill>
                  <a:schemeClr val="tx1"/>
                </a:solidFill>
                <a:latin typeface="Century Gothic" panose="020B0502020202020204" pitchFamily="34" charset="0"/>
                <a:cs typeface="Arial" panose="020B0604020202020204" pitchFamily="34" charset="0"/>
              </a:defRPr>
            </a:lvl4pPr>
            <a:lvl5pPr marL="2057400" indent="-228600" eaLnBrk="0" hangingPunct="0">
              <a:defRPr>
                <a:solidFill>
                  <a:schemeClr val="tx1"/>
                </a:solidFill>
                <a:latin typeface="Century Gothic" panose="020B0502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pPr algn="r" eaLnBrk="1" hangingPunct="1"/>
            <a:fld id="{2F076D7C-FFE5-49D2-8880-E721BED17CB8}" type="slidenum">
              <a:rPr lang="fr-FR" altLang="fr-FR" sz="700" smtClean="0">
                <a:solidFill>
                  <a:schemeClr val="bg1"/>
                </a:solidFill>
                <a:latin typeface="Arial" charset="0"/>
                <a:ea typeface="Arial" charset="0"/>
                <a:cs typeface="Arial" charset="0"/>
              </a:rPr>
              <a:pPr algn="r" eaLnBrk="1" hangingPunct="1"/>
              <a:t>‹#›</a:t>
            </a:fld>
            <a:endParaRPr lang="fr-FR" altLang="fr-FR" sz="700" dirty="0">
              <a:solidFill>
                <a:schemeClr val="bg1"/>
              </a:solidFill>
              <a:latin typeface="Arial" charset="0"/>
              <a:ea typeface="Arial" charset="0"/>
              <a:cs typeface="Arial" charset="0"/>
            </a:endParaRPr>
          </a:p>
        </p:txBody>
      </p:sp>
      <p:sp>
        <p:nvSpPr>
          <p:cNvPr id="11" name="ZoneTexte 11"/>
          <p:cNvSpPr txBox="1">
            <a:spLocks noChangeArrowheads="1"/>
          </p:cNvSpPr>
          <p:nvPr/>
        </p:nvSpPr>
        <p:spPr bwMode="auto">
          <a:xfrm>
            <a:off x="3708400" y="4888084"/>
            <a:ext cx="1727200" cy="185756"/>
          </a:xfrm>
          <a:prstGeom prst="rect">
            <a:avLst/>
          </a:prstGeom>
          <a:noFill/>
          <a:ln w="6350">
            <a:noFill/>
            <a:miter lim="800000"/>
            <a:headEnd/>
            <a:tailEnd/>
          </a:ln>
          <a:extLst/>
        </p:spPr>
        <p:txBody>
          <a:bodyPr tIns="46800" anchor="ct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spc="300" dirty="0">
                <a:solidFill>
                  <a:schemeClr val="bg1"/>
                </a:solidFill>
                <a:latin typeface="Arial" charset="0"/>
                <a:cs typeface="+mn-cs"/>
              </a:rPr>
              <a:t>CONFIDENTIAL</a:t>
            </a:r>
          </a:p>
        </p:txBody>
      </p:sp>
      <p:cxnSp>
        <p:nvCxnSpPr>
          <p:cNvPr id="12" name="Straight Connector 11"/>
          <p:cNvCxnSpPr/>
          <p:nvPr/>
        </p:nvCxnSpPr>
        <p:spPr>
          <a:xfrm>
            <a:off x="201498" y="4813339"/>
            <a:ext cx="8741005" cy="0"/>
          </a:xfrm>
          <a:prstGeom prst="line">
            <a:avLst/>
          </a:prstGeom>
          <a:ln w="9525" cmpd="sng">
            <a:solidFill>
              <a:schemeClr val="bg1">
                <a:alpha val="44000"/>
              </a:schemeClr>
            </a:solidFill>
          </a:ln>
          <a:effectLst/>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0398" y="4857793"/>
            <a:ext cx="725427" cy="267009"/>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3" name="Rectangle 2"/>
          <p:cNvSpPr/>
          <p:nvPr/>
        </p:nvSpPr>
        <p:spPr>
          <a:xfrm>
            <a:off x="0" y="0"/>
            <a:ext cx="9144000" cy="5143500"/>
          </a:xfrm>
          <a:prstGeom prst="rect">
            <a:avLst/>
          </a:prstGeom>
          <a:gradFill>
            <a:gsLst>
              <a:gs pos="50000">
                <a:srgbClr val="087393"/>
              </a:gs>
              <a:gs pos="0">
                <a:schemeClr val="accent3"/>
              </a:gs>
              <a:gs pos="100000">
                <a:srgbClr val="0B3C57"/>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30" y="0"/>
            <a:ext cx="2219540" cy="5143500"/>
          </a:xfrm>
          <a:prstGeom prst="rect">
            <a:avLst/>
          </a:prstGeom>
        </p:spPr>
      </p:pic>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0800000">
            <a:off x="6924460" y="0"/>
            <a:ext cx="2219540" cy="5143500"/>
          </a:xfrm>
          <a:prstGeom prst="rect">
            <a:avLst/>
          </a:prstGeom>
        </p:spPr>
      </p:pic>
      <p:sp>
        <p:nvSpPr>
          <p:cNvPr id="17" name="Espace réservé du numéro de diapositive 5"/>
          <p:cNvSpPr txBox="1">
            <a:spLocks/>
          </p:cNvSpPr>
          <p:nvPr/>
        </p:nvSpPr>
        <p:spPr>
          <a:xfrm>
            <a:off x="8230869" y="4835641"/>
            <a:ext cx="785813" cy="274637"/>
          </a:xfrm>
          <a:prstGeom prst="rect">
            <a:avLst/>
          </a:prstGeom>
        </p:spPr>
        <p:txBody>
          <a:bodyPr anchor="ctr"/>
          <a:lstStyle>
            <a:lvl1pPr eaLnBrk="0" hangingPunct="0">
              <a:defRPr>
                <a:solidFill>
                  <a:schemeClr val="tx1"/>
                </a:solidFill>
                <a:latin typeface="Century Gothic" panose="020B0502020202020204" pitchFamily="34" charset="0"/>
                <a:cs typeface="Arial" panose="020B0604020202020204" pitchFamily="34" charset="0"/>
              </a:defRPr>
            </a:lvl1pPr>
            <a:lvl2pPr marL="742950" indent="-285750" eaLnBrk="0" hangingPunct="0">
              <a:defRPr>
                <a:solidFill>
                  <a:schemeClr val="tx1"/>
                </a:solidFill>
                <a:latin typeface="Century Gothic" panose="020B0502020202020204" pitchFamily="34" charset="0"/>
                <a:cs typeface="Arial" panose="020B0604020202020204" pitchFamily="34" charset="0"/>
              </a:defRPr>
            </a:lvl2pPr>
            <a:lvl3pPr marL="1143000" indent="-228600" eaLnBrk="0" hangingPunct="0">
              <a:defRPr>
                <a:solidFill>
                  <a:schemeClr val="tx1"/>
                </a:solidFill>
                <a:latin typeface="Century Gothic" panose="020B0502020202020204" pitchFamily="34" charset="0"/>
                <a:cs typeface="Arial" panose="020B0604020202020204" pitchFamily="34" charset="0"/>
              </a:defRPr>
            </a:lvl3pPr>
            <a:lvl4pPr marL="1600200" indent="-228600" eaLnBrk="0" hangingPunct="0">
              <a:defRPr>
                <a:solidFill>
                  <a:schemeClr val="tx1"/>
                </a:solidFill>
                <a:latin typeface="Century Gothic" panose="020B0502020202020204" pitchFamily="34" charset="0"/>
                <a:cs typeface="Arial" panose="020B0604020202020204" pitchFamily="34" charset="0"/>
              </a:defRPr>
            </a:lvl4pPr>
            <a:lvl5pPr marL="2057400" indent="-228600" eaLnBrk="0" hangingPunct="0">
              <a:defRPr>
                <a:solidFill>
                  <a:schemeClr val="tx1"/>
                </a:solidFill>
                <a:latin typeface="Century Gothic" panose="020B0502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pPr algn="r" eaLnBrk="1" hangingPunct="1"/>
            <a:fld id="{2F076D7C-FFE5-49D2-8880-E721BED17CB8}" type="slidenum">
              <a:rPr lang="fr-FR" altLang="fr-FR" sz="700" smtClean="0">
                <a:solidFill>
                  <a:schemeClr val="bg1"/>
                </a:solidFill>
                <a:latin typeface="Arial" charset="0"/>
                <a:ea typeface="Arial" charset="0"/>
                <a:cs typeface="Arial" charset="0"/>
              </a:rPr>
              <a:pPr algn="r" eaLnBrk="1" hangingPunct="1"/>
              <a:t>‹#›</a:t>
            </a:fld>
            <a:endParaRPr lang="fr-FR" altLang="fr-FR" sz="700" dirty="0">
              <a:solidFill>
                <a:schemeClr val="bg1"/>
              </a:solidFill>
              <a:latin typeface="Arial" charset="0"/>
              <a:ea typeface="Arial" charset="0"/>
              <a:cs typeface="Arial" charset="0"/>
            </a:endParaRPr>
          </a:p>
        </p:txBody>
      </p:sp>
      <p:sp>
        <p:nvSpPr>
          <p:cNvPr id="18" name="ZoneTexte 11"/>
          <p:cNvSpPr txBox="1">
            <a:spLocks noChangeArrowheads="1"/>
          </p:cNvSpPr>
          <p:nvPr/>
        </p:nvSpPr>
        <p:spPr bwMode="auto">
          <a:xfrm>
            <a:off x="3708400" y="4888084"/>
            <a:ext cx="1727200" cy="185756"/>
          </a:xfrm>
          <a:prstGeom prst="rect">
            <a:avLst/>
          </a:prstGeom>
          <a:noFill/>
          <a:ln w="6350">
            <a:noFill/>
            <a:miter lim="800000"/>
            <a:headEnd/>
            <a:tailEnd/>
          </a:ln>
          <a:extLst/>
        </p:spPr>
        <p:txBody>
          <a:bodyPr tIns="46800" anchor="ct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spc="300" dirty="0">
                <a:solidFill>
                  <a:schemeClr val="bg1"/>
                </a:solidFill>
                <a:latin typeface="Arial" charset="0"/>
                <a:cs typeface="+mn-cs"/>
              </a:rPr>
              <a:t>CONFIDENTIAL</a:t>
            </a:r>
          </a:p>
        </p:txBody>
      </p:sp>
      <p:cxnSp>
        <p:nvCxnSpPr>
          <p:cNvPr id="20" name="Straight Connector 19"/>
          <p:cNvCxnSpPr/>
          <p:nvPr/>
        </p:nvCxnSpPr>
        <p:spPr>
          <a:xfrm>
            <a:off x="201498" y="4813339"/>
            <a:ext cx="8741005" cy="0"/>
          </a:xfrm>
          <a:prstGeom prst="line">
            <a:avLst/>
          </a:prstGeom>
          <a:ln w="9525" cmpd="sng">
            <a:solidFill>
              <a:schemeClr val="bg1">
                <a:alpha val="44000"/>
              </a:schemeClr>
            </a:solidFill>
          </a:ln>
          <a:effectLst/>
        </p:spPr>
        <p:style>
          <a:lnRef idx="2">
            <a:schemeClr val="accent1"/>
          </a:lnRef>
          <a:fillRef idx="0">
            <a:schemeClr val="accent1"/>
          </a:fillRef>
          <a:effectRef idx="1">
            <a:schemeClr val="accent1"/>
          </a:effectRef>
          <a:fontRef idx="minor">
            <a:schemeClr val="tx1"/>
          </a:fontRef>
        </p:style>
      </p:cxnSp>
      <p:sp>
        <p:nvSpPr>
          <p:cNvPr id="22" name="Espace réservé du titre 1"/>
          <p:cNvSpPr>
            <a:spLocks noGrp="1"/>
          </p:cNvSpPr>
          <p:nvPr>
            <p:ph type="title"/>
          </p:nvPr>
        </p:nvSpPr>
        <p:spPr bwMode="auto">
          <a:xfrm>
            <a:off x="266700" y="64275"/>
            <a:ext cx="8674100" cy="724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bg1"/>
                </a:solidFill>
              </a:defRPr>
            </a:lvl1pPr>
          </a:lstStyle>
          <a:p>
            <a:pPr lvl="0"/>
            <a:r>
              <a:rPr lang="x-none" altLang="fr-FR" noProof="0"/>
              <a:t>Click to edit Master title style</a:t>
            </a:r>
            <a:endParaRPr lang="en-US" altLang="fr-FR" noProof="0"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0398" y="4857793"/>
            <a:ext cx="725427" cy="267009"/>
          </a:xfrm>
          <a:prstGeom prst="rect">
            <a:avLst/>
          </a:prstGeom>
        </p:spPr>
      </p:pic>
      <p:sp>
        <p:nvSpPr>
          <p:cNvPr id="11" name="Rectangle 10"/>
          <p:cNvSpPr/>
          <p:nvPr/>
        </p:nvSpPr>
        <p:spPr>
          <a:xfrm>
            <a:off x="0" y="0"/>
            <a:ext cx="9144000" cy="5143500"/>
          </a:xfrm>
          <a:prstGeom prst="rect">
            <a:avLst/>
          </a:prstGeom>
          <a:gradFill>
            <a:gsLst>
              <a:gs pos="50000">
                <a:srgbClr val="087393"/>
              </a:gs>
              <a:gs pos="0">
                <a:schemeClr val="accent3"/>
              </a:gs>
              <a:gs pos="100000">
                <a:srgbClr val="0B3C57"/>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30" y="0"/>
            <a:ext cx="2219540" cy="5143500"/>
          </a:xfrm>
          <a:prstGeom prst="rect">
            <a:avLst/>
          </a:prstGeom>
        </p:spPr>
      </p:pic>
      <p:pic>
        <p:nvPicPr>
          <p:cNvPr id="13" name="Picture 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0800000">
            <a:off x="6924460" y="0"/>
            <a:ext cx="2219540" cy="5143500"/>
          </a:xfrm>
          <a:prstGeom prst="rect">
            <a:avLst/>
          </a:prstGeom>
        </p:spPr>
      </p:pic>
      <p:sp>
        <p:nvSpPr>
          <p:cNvPr id="14" name="Espace réservé du numéro de diapositive 5"/>
          <p:cNvSpPr txBox="1">
            <a:spLocks/>
          </p:cNvSpPr>
          <p:nvPr/>
        </p:nvSpPr>
        <p:spPr>
          <a:xfrm>
            <a:off x="8230869" y="4835641"/>
            <a:ext cx="785813" cy="274637"/>
          </a:xfrm>
          <a:prstGeom prst="rect">
            <a:avLst/>
          </a:prstGeom>
        </p:spPr>
        <p:txBody>
          <a:bodyPr anchor="ctr"/>
          <a:lstStyle>
            <a:lvl1pPr eaLnBrk="0" hangingPunct="0">
              <a:defRPr>
                <a:solidFill>
                  <a:schemeClr val="tx1"/>
                </a:solidFill>
                <a:latin typeface="Century Gothic" panose="020B0502020202020204" pitchFamily="34" charset="0"/>
                <a:cs typeface="Arial" panose="020B0604020202020204" pitchFamily="34" charset="0"/>
              </a:defRPr>
            </a:lvl1pPr>
            <a:lvl2pPr marL="742950" indent="-285750" eaLnBrk="0" hangingPunct="0">
              <a:defRPr>
                <a:solidFill>
                  <a:schemeClr val="tx1"/>
                </a:solidFill>
                <a:latin typeface="Century Gothic" panose="020B0502020202020204" pitchFamily="34" charset="0"/>
                <a:cs typeface="Arial" panose="020B0604020202020204" pitchFamily="34" charset="0"/>
              </a:defRPr>
            </a:lvl2pPr>
            <a:lvl3pPr marL="1143000" indent="-228600" eaLnBrk="0" hangingPunct="0">
              <a:defRPr>
                <a:solidFill>
                  <a:schemeClr val="tx1"/>
                </a:solidFill>
                <a:latin typeface="Century Gothic" panose="020B0502020202020204" pitchFamily="34" charset="0"/>
                <a:cs typeface="Arial" panose="020B0604020202020204" pitchFamily="34" charset="0"/>
              </a:defRPr>
            </a:lvl3pPr>
            <a:lvl4pPr marL="1600200" indent="-228600" eaLnBrk="0" hangingPunct="0">
              <a:defRPr>
                <a:solidFill>
                  <a:schemeClr val="tx1"/>
                </a:solidFill>
                <a:latin typeface="Century Gothic" panose="020B0502020202020204" pitchFamily="34" charset="0"/>
                <a:cs typeface="Arial" panose="020B0604020202020204" pitchFamily="34" charset="0"/>
              </a:defRPr>
            </a:lvl4pPr>
            <a:lvl5pPr marL="2057400" indent="-228600" eaLnBrk="0" hangingPunct="0">
              <a:defRPr>
                <a:solidFill>
                  <a:schemeClr val="tx1"/>
                </a:solidFill>
                <a:latin typeface="Century Gothic" panose="020B0502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pPr algn="r" eaLnBrk="1" hangingPunct="1"/>
            <a:fld id="{2F076D7C-FFE5-49D2-8880-E721BED17CB8}" type="slidenum">
              <a:rPr lang="fr-FR" altLang="fr-FR" sz="700" smtClean="0">
                <a:solidFill>
                  <a:schemeClr val="bg1"/>
                </a:solidFill>
                <a:latin typeface="Arial" charset="0"/>
                <a:ea typeface="Arial" charset="0"/>
                <a:cs typeface="Arial" charset="0"/>
              </a:rPr>
              <a:pPr algn="r" eaLnBrk="1" hangingPunct="1"/>
              <a:t>‹#›</a:t>
            </a:fld>
            <a:endParaRPr lang="fr-FR" altLang="fr-FR" sz="700" dirty="0">
              <a:solidFill>
                <a:schemeClr val="bg1"/>
              </a:solidFill>
              <a:latin typeface="Arial" charset="0"/>
              <a:ea typeface="Arial" charset="0"/>
              <a:cs typeface="Arial" charset="0"/>
            </a:endParaRPr>
          </a:p>
        </p:txBody>
      </p:sp>
      <p:sp>
        <p:nvSpPr>
          <p:cNvPr id="15" name="ZoneTexte 11"/>
          <p:cNvSpPr txBox="1">
            <a:spLocks noChangeArrowheads="1"/>
          </p:cNvSpPr>
          <p:nvPr/>
        </p:nvSpPr>
        <p:spPr bwMode="auto">
          <a:xfrm>
            <a:off x="3708400" y="4888084"/>
            <a:ext cx="1727200" cy="185756"/>
          </a:xfrm>
          <a:prstGeom prst="rect">
            <a:avLst/>
          </a:prstGeom>
          <a:noFill/>
          <a:ln w="6350">
            <a:noFill/>
            <a:miter lim="800000"/>
            <a:headEnd/>
            <a:tailEnd/>
          </a:ln>
          <a:extLst/>
        </p:spPr>
        <p:txBody>
          <a:bodyPr tIns="46800" anchor="ct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spc="300" dirty="0">
                <a:solidFill>
                  <a:schemeClr val="bg1"/>
                </a:solidFill>
                <a:latin typeface="Arial" charset="0"/>
                <a:cs typeface="+mn-cs"/>
              </a:rPr>
              <a:t>CONFIDENTIAL</a:t>
            </a:r>
          </a:p>
        </p:txBody>
      </p:sp>
      <p:cxnSp>
        <p:nvCxnSpPr>
          <p:cNvPr id="16" name="Straight Connector 15"/>
          <p:cNvCxnSpPr/>
          <p:nvPr/>
        </p:nvCxnSpPr>
        <p:spPr>
          <a:xfrm>
            <a:off x="201498" y="4813339"/>
            <a:ext cx="8741005" cy="0"/>
          </a:xfrm>
          <a:prstGeom prst="line">
            <a:avLst/>
          </a:prstGeom>
          <a:ln w="9525" cmpd="sng">
            <a:solidFill>
              <a:schemeClr val="bg1">
                <a:alpha val="44000"/>
              </a:schemeClr>
            </a:solidFill>
          </a:ln>
          <a:effectLst/>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0398" y="4857793"/>
            <a:ext cx="725427" cy="267009"/>
          </a:xfrm>
          <a:prstGeom prst="rect">
            <a:avLst/>
          </a:prstGeom>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gradFill>
            <a:gsLst>
              <a:gs pos="100000">
                <a:srgbClr val="192755"/>
              </a:gs>
              <a:gs pos="0">
                <a:schemeClr val="accent4"/>
              </a:gs>
              <a:gs pos="44000">
                <a:srgbClr val="1557BF"/>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pic>
        <p:nvPicPr>
          <p:cNvPr id="7" name="Picture 6"/>
          <p:cNvPicPr>
            <a:picLocks noChangeAspect="1"/>
          </p:cNvPicPr>
          <p:nvPr/>
        </p:nvPicPr>
        <p:blipFill>
          <a:blip r:embed="rId2" cstate="screen">
            <a:alphaModFix amt="14000"/>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8" name="Rectangle 7"/>
          <p:cNvSpPr/>
          <p:nvPr/>
        </p:nvSpPr>
        <p:spPr>
          <a:xfrm>
            <a:off x="0" y="0"/>
            <a:ext cx="4572000" cy="5143500"/>
          </a:xfrm>
          <a:prstGeom prst="rect">
            <a:avLst/>
          </a:prstGeom>
          <a:gradFill>
            <a:gsLst>
              <a:gs pos="0">
                <a:srgbClr val="192755">
                  <a:alpha val="62000"/>
                </a:srgbClr>
              </a:gs>
              <a:gs pos="100000">
                <a:schemeClr val="tx2">
                  <a:alpha val="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38402" y="1915892"/>
            <a:ext cx="4267198" cy="1191971"/>
          </a:xfrm>
          <a:prstGeom prst="rect">
            <a:avLst/>
          </a:prstGeom>
        </p:spPr>
      </p:pic>
      <p:sp>
        <p:nvSpPr>
          <p:cNvPr id="6" name="Rectangle 5"/>
          <p:cNvSpPr/>
          <p:nvPr/>
        </p:nvSpPr>
        <p:spPr>
          <a:xfrm>
            <a:off x="0" y="0"/>
            <a:ext cx="9144000" cy="5143500"/>
          </a:xfrm>
          <a:prstGeom prst="rect">
            <a:avLst/>
          </a:prstGeom>
          <a:gradFill>
            <a:gsLst>
              <a:gs pos="100000">
                <a:srgbClr val="192755"/>
              </a:gs>
              <a:gs pos="0">
                <a:schemeClr val="accent4"/>
              </a:gs>
              <a:gs pos="44000">
                <a:srgbClr val="1557BF"/>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pic>
        <p:nvPicPr>
          <p:cNvPr id="10" name="Picture 9"/>
          <p:cNvPicPr>
            <a:picLocks noChangeAspect="1"/>
          </p:cNvPicPr>
          <p:nvPr/>
        </p:nvPicPr>
        <p:blipFill>
          <a:blip r:embed="rId2" cstate="screen">
            <a:alphaModFix amt="14000"/>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1" name="Rectangle 10"/>
          <p:cNvSpPr/>
          <p:nvPr/>
        </p:nvSpPr>
        <p:spPr>
          <a:xfrm>
            <a:off x="0" y="0"/>
            <a:ext cx="4572000" cy="5143500"/>
          </a:xfrm>
          <a:prstGeom prst="rect">
            <a:avLst/>
          </a:prstGeom>
          <a:gradFill>
            <a:gsLst>
              <a:gs pos="0">
                <a:srgbClr val="192755">
                  <a:alpha val="62000"/>
                </a:srgbClr>
              </a:gs>
              <a:gs pos="100000">
                <a:schemeClr val="tx2">
                  <a:alpha val="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38402" y="1915892"/>
            <a:ext cx="4267198" cy="1191971"/>
          </a:xfrm>
          <a:prstGeom prst="rect">
            <a:avLst/>
          </a:prstGeom>
        </p:spPr>
      </p:pic>
    </p:spTree>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Closing Slide">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gradFill>
            <a:gsLst>
              <a:gs pos="100000">
                <a:srgbClr val="192B5F"/>
              </a:gs>
              <a:gs pos="0">
                <a:srgbClr val="59A7E9"/>
              </a:gs>
              <a:gs pos="44000">
                <a:srgbClr val="2663C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sp>
        <p:nvSpPr>
          <p:cNvPr id="8" name="Rectangle 7"/>
          <p:cNvSpPr/>
          <p:nvPr/>
        </p:nvSpPr>
        <p:spPr>
          <a:xfrm>
            <a:off x="0" y="0"/>
            <a:ext cx="4572000" cy="5143500"/>
          </a:xfrm>
          <a:prstGeom prst="rect">
            <a:avLst/>
          </a:prstGeom>
          <a:gradFill>
            <a:gsLst>
              <a:gs pos="0">
                <a:srgbClr val="192755">
                  <a:alpha val="62000"/>
                </a:srgbClr>
              </a:gs>
              <a:gs pos="100000">
                <a:schemeClr val="tx2">
                  <a:alpha val="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38402" y="1915892"/>
            <a:ext cx="4267198" cy="1191971"/>
          </a:xfrm>
          <a:prstGeom prst="rect">
            <a:avLst/>
          </a:prstGeom>
        </p:spPr>
      </p:pic>
      <p:sp>
        <p:nvSpPr>
          <p:cNvPr id="6" name="Rectangle 5"/>
          <p:cNvSpPr/>
          <p:nvPr/>
        </p:nvSpPr>
        <p:spPr>
          <a:xfrm>
            <a:off x="0" y="0"/>
            <a:ext cx="9144000" cy="5143500"/>
          </a:xfrm>
          <a:prstGeom prst="rect">
            <a:avLst/>
          </a:prstGeom>
          <a:gradFill>
            <a:gsLst>
              <a:gs pos="100000">
                <a:srgbClr val="192B5F"/>
              </a:gs>
              <a:gs pos="0">
                <a:srgbClr val="59A7E9"/>
              </a:gs>
              <a:gs pos="44000">
                <a:srgbClr val="2663C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sp>
        <p:nvSpPr>
          <p:cNvPr id="7" name="Rectangle 6"/>
          <p:cNvSpPr/>
          <p:nvPr/>
        </p:nvSpPr>
        <p:spPr>
          <a:xfrm>
            <a:off x="0" y="0"/>
            <a:ext cx="4572000" cy="5143500"/>
          </a:xfrm>
          <a:prstGeom prst="rect">
            <a:avLst/>
          </a:prstGeom>
          <a:gradFill>
            <a:gsLst>
              <a:gs pos="0">
                <a:srgbClr val="192755">
                  <a:alpha val="62000"/>
                </a:srgbClr>
              </a:gs>
              <a:gs pos="100000">
                <a:schemeClr val="tx2">
                  <a:alpha val="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38402" y="1915892"/>
            <a:ext cx="4267198" cy="1191971"/>
          </a:xfrm>
          <a:prstGeom prst="rect">
            <a:avLst/>
          </a:prstGeom>
        </p:spPr>
      </p:pic>
    </p:spTree>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ulti Slide">
    <p:spTree>
      <p:nvGrpSpPr>
        <p:cNvPr id="1" name=""/>
        <p:cNvGrpSpPr/>
        <p:nvPr/>
      </p:nvGrpSpPr>
      <p:grpSpPr>
        <a:xfrm>
          <a:off x="0" y="0"/>
          <a:ext cx="0" cy="0"/>
          <a:chOff x="0" y="0"/>
          <a:chExt cx="0" cy="0"/>
        </a:xfrm>
      </p:grpSpPr>
      <p:sp>
        <p:nvSpPr>
          <p:cNvPr id="3" name="Espace réservé du titre 1"/>
          <p:cNvSpPr>
            <a:spLocks noGrp="1"/>
          </p:cNvSpPr>
          <p:nvPr>
            <p:ph type="title"/>
          </p:nvPr>
        </p:nvSpPr>
        <p:spPr bwMode="auto">
          <a:xfrm>
            <a:off x="266700" y="64275"/>
            <a:ext cx="8674100" cy="724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1"/>
                </a:solidFill>
              </a:defRPr>
            </a:lvl1pPr>
          </a:lstStyle>
          <a:p>
            <a:pPr lvl="0"/>
            <a:r>
              <a:rPr lang="en-US" altLang="fr-FR" noProof="0"/>
              <a:t>Click to edit Master title style</a:t>
            </a:r>
          </a:p>
        </p:txBody>
      </p:sp>
      <p:sp>
        <p:nvSpPr>
          <p:cNvPr id="5" name="Content Placeholder 8">
            <a:extLst>
              <a:ext uri="{FF2B5EF4-FFF2-40B4-BE49-F238E27FC236}">
                <a16:creationId xmlns:a16="http://schemas.microsoft.com/office/drawing/2014/main" id="{17CD06AE-AB1E-C54E-B9A7-F9E7615353A6}"/>
              </a:ext>
            </a:extLst>
          </p:cNvPr>
          <p:cNvSpPr>
            <a:spLocks noGrp="1"/>
          </p:cNvSpPr>
          <p:nvPr>
            <p:ph sz="quarter" idx="11"/>
          </p:nvPr>
        </p:nvSpPr>
        <p:spPr>
          <a:xfrm>
            <a:off x="266701" y="977900"/>
            <a:ext cx="8531859" cy="3530600"/>
          </a:xfrm>
          <a:prstGeom prst="rect">
            <a:avLst/>
          </a:prstGeom>
        </p:spPr>
        <p:txBody>
          <a:bodyPr/>
          <a:lstStyle>
            <a:lvl1pPr marL="7938" indent="0">
              <a:spcBef>
                <a:spcPts val="1920"/>
              </a:spcBef>
              <a:spcAft>
                <a:spcPts val="200"/>
              </a:spcAft>
              <a:buNone/>
              <a:tabLst>
                <a:tab pos="985838" algn="l"/>
              </a:tabLst>
              <a:defRPr sz="1600" b="0">
                <a:solidFill>
                  <a:schemeClr val="tx1"/>
                </a:solidFill>
              </a:defRPr>
            </a:lvl1pPr>
          </a:lstStyle>
          <a:p>
            <a:pPr lvl="0"/>
            <a:r>
              <a:rPr lang="en-US" noProof="0"/>
              <a:t>Edit Master text styles</a:t>
            </a:r>
          </a:p>
        </p:txBody>
      </p:sp>
    </p:spTree>
    <p:extLst>
      <p:ext uri="{BB962C8B-B14F-4D97-AF65-F5344CB8AC3E}">
        <p14:creationId xmlns:p14="http://schemas.microsoft.com/office/powerpoint/2010/main" val="3057654487"/>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ullet Slide (2 Column)">
    <p:spTree>
      <p:nvGrpSpPr>
        <p:cNvPr id="1" name=""/>
        <p:cNvGrpSpPr/>
        <p:nvPr/>
      </p:nvGrpSpPr>
      <p:grpSpPr>
        <a:xfrm>
          <a:off x="0" y="0"/>
          <a:ext cx="0" cy="0"/>
          <a:chOff x="0" y="0"/>
          <a:chExt cx="0" cy="0"/>
        </a:xfrm>
      </p:grpSpPr>
      <p:sp>
        <p:nvSpPr>
          <p:cNvPr id="3" name="Espace réservé du titre 1"/>
          <p:cNvSpPr>
            <a:spLocks noGrp="1"/>
          </p:cNvSpPr>
          <p:nvPr>
            <p:ph type="title"/>
          </p:nvPr>
        </p:nvSpPr>
        <p:spPr bwMode="auto">
          <a:xfrm>
            <a:off x="266700" y="64275"/>
            <a:ext cx="8674100" cy="724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1"/>
                </a:solidFill>
              </a:defRPr>
            </a:lvl1pPr>
          </a:lstStyle>
          <a:p>
            <a:pPr lvl="0"/>
            <a:r>
              <a:rPr lang="en-US" altLang="fr-FR" noProof="0"/>
              <a:t>Click to edit Master title style</a:t>
            </a:r>
          </a:p>
        </p:txBody>
      </p:sp>
      <p:sp>
        <p:nvSpPr>
          <p:cNvPr id="6" name="Espace réservé du contenu 2"/>
          <p:cNvSpPr>
            <a:spLocks noGrp="1"/>
          </p:cNvSpPr>
          <p:nvPr>
            <p:ph idx="1" hasCustomPrompt="1"/>
          </p:nvPr>
        </p:nvSpPr>
        <p:spPr>
          <a:xfrm>
            <a:off x="272667" y="978175"/>
            <a:ext cx="4136773" cy="3530763"/>
          </a:xfrm>
          <a:prstGeom prst="rect">
            <a:avLst/>
          </a:prstGeom>
        </p:spPr>
        <p:txBody>
          <a:bodyPr/>
          <a:lstStyle>
            <a:lvl1pPr marL="463550" indent="-285750">
              <a:spcBef>
                <a:spcPts val="1920"/>
              </a:spcBef>
              <a:spcAft>
                <a:spcPts val="300"/>
              </a:spcAft>
              <a:buClr>
                <a:schemeClr val="accent4"/>
              </a:buClr>
              <a:buSzPct val="150000"/>
              <a:buFont typeface=".AppleSystemUIFont" charset="-120"/>
              <a:buChar char="›"/>
              <a:defRPr sz="1600" b="0">
                <a:solidFill>
                  <a:schemeClr val="tx1"/>
                </a:solidFill>
                <a:latin typeface="Century Gothic" charset="0"/>
                <a:ea typeface="Century Gothic" charset="0"/>
                <a:cs typeface="Century Gothic" charset="0"/>
              </a:defRPr>
            </a:lvl1pPr>
            <a:lvl2pPr marL="688975" indent="-219075">
              <a:spcBef>
                <a:spcPts val="800"/>
              </a:spcBef>
              <a:buClr>
                <a:schemeClr val="accent4"/>
              </a:buClr>
              <a:buFont typeface=".AppleSystemUIFont" charset="-120"/>
              <a:buChar char="-"/>
              <a:tabLst/>
              <a:defRPr sz="1500">
                <a:solidFill>
                  <a:schemeClr val="tx1"/>
                </a:solidFill>
                <a:latin typeface="Century Gothic" charset="0"/>
                <a:ea typeface="Century Gothic" charset="0"/>
                <a:cs typeface="Century Gothic" charset="0"/>
              </a:defRPr>
            </a:lvl2pPr>
            <a:lvl3pPr marL="917575" indent="-201613">
              <a:spcBef>
                <a:spcPts val="1000"/>
              </a:spcBef>
              <a:buClr>
                <a:schemeClr val="accent4"/>
              </a:buClr>
              <a:buFont typeface="Arial" charset="0"/>
              <a:buChar char="•"/>
              <a:tabLst/>
              <a:defRPr sz="12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Espace réservé du contenu 2"/>
          <p:cNvSpPr>
            <a:spLocks noGrp="1"/>
          </p:cNvSpPr>
          <p:nvPr>
            <p:ph idx="10" hasCustomPrompt="1"/>
          </p:nvPr>
        </p:nvSpPr>
        <p:spPr>
          <a:xfrm>
            <a:off x="4661787" y="978175"/>
            <a:ext cx="4136773" cy="3530763"/>
          </a:xfrm>
          <a:prstGeom prst="rect">
            <a:avLst/>
          </a:prstGeom>
        </p:spPr>
        <p:txBody>
          <a:bodyPr/>
          <a:lstStyle>
            <a:lvl1pPr marL="463550" indent="-285750">
              <a:spcBef>
                <a:spcPts val="1920"/>
              </a:spcBef>
              <a:spcAft>
                <a:spcPts val="300"/>
              </a:spcAft>
              <a:buClr>
                <a:schemeClr val="accent4"/>
              </a:buClr>
              <a:buSzPct val="150000"/>
              <a:buFont typeface=".AppleSystemUIFont" charset="-120"/>
              <a:buChar char="›"/>
              <a:defRPr sz="1600" b="0">
                <a:solidFill>
                  <a:schemeClr val="tx1"/>
                </a:solidFill>
                <a:latin typeface="Century Gothic" charset="0"/>
                <a:ea typeface="Century Gothic" charset="0"/>
                <a:cs typeface="Century Gothic" charset="0"/>
              </a:defRPr>
            </a:lvl1pPr>
            <a:lvl2pPr marL="688975" indent="-219075">
              <a:spcBef>
                <a:spcPts val="800"/>
              </a:spcBef>
              <a:buClr>
                <a:schemeClr val="accent4"/>
              </a:buClr>
              <a:buFont typeface=".AppleSystemUIFont" charset="-120"/>
              <a:buChar char="-"/>
              <a:tabLst/>
              <a:defRPr sz="1500">
                <a:solidFill>
                  <a:schemeClr val="tx1"/>
                </a:solidFill>
                <a:latin typeface="Century Gothic" charset="0"/>
                <a:ea typeface="Century Gothic" charset="0"/>
                <a:cs typeface="Century Gothic" charset="0"/>
              </a:defRPr>
            </a:lvl2pPr>
            <a:lvl3pPr marL="917575" indent="-201613">
              <a:spcBef>
                <a:spcPts val="1000"/>
              </a:spcBef>
              <a:buClr>
                <a:schemeClr val="accent4"/>
              </a:buClr>
              <a:buFont typeface="Arial" charset="0"/>
              <a:buChar char="•"/>
              <a:tabLst/>
              <a:defRPr sz="12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ulti Slide (2 Column)">
    <p:spTree>
      <p:nvGrpSpPr>
        <p:cNvPr id="1" name=""/>
        <p:cNvGrpSpPr/>
        <p:nvPr/>
      </p:nvGrpSpPr>
      <p:grpSpPr>
        <a:xfrm>
          <a:off x="0" y="0"/>
          <a:ext cx="0" cy="0"/>
          <a:chOff x="0" y="0"/>
          <a:chExt cx="0" cy="0"/>
        </a:xfrm>
      </p:grpSpPr>
      <p:sp>
        <p:nvSpPr>
          <p:cNvPr id="3" name="Espace réservé du titre 1"/>
          <p:cNvSpPr>
            <a:spLocks noGrp="1"/>
          </p:cNvSpPr>
          <p:nvPr>
            <p:ph type="title"/>
          </p:nvPr>
        </p:nvSpPr>
        <p:spPr bwMode="auto">
          <a:xfrm>
            <a:off x="266700" y="64275"/>
            <a:ext cx="8674100" cy="724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1"/>
                </a:solidFill>
              </a:defRPr>
            </a:lvl1pPr>
          </a:lstStyle>
          <a:p>
            <a:pPr lvl="0"/>
            <a:r>
              <a:rPr lang="en-US" altLang="fr-FR" noProof="0"/>
              <a:t>Click to edit Master title style</a:t>
            </a:r>
          </a:p>
        </p:txBody>
      </p:sp>
      <p:sp>
        <p:nvSpPr>
          <p:cNvPr id="12" name="Content Placeholder 8">
            <a:extLst>
              <a:ext uri="{FF2B5EF4-FFF2-40B4-BE49-F238E27FC236}">
                <a16:creationId xmlns:a16="http://schemas.microsoft.com/office/drawing/2014/main" id="{13F4EFEA-C27D-E749-9610-370F044F227F}"/>
              </a:ext>
            </a:extLst>
          </p:cNvPr>
          <p:cNvSpPr>
            <a:spLocks noGrp="1"/>
          </p:cNvSpPr>
          <p:nvPr>
            <p:ph sz="quarter" idx="11"/>
          </p:nvPr>
        </p:nvSpPr>
        <p:spPr>
          <a:xfrm>
            <a:off x="266701" y="977900"/>
            <a:ext cx="4133087" cy="3530600"/>
          </a:xfrm>
          <a:prstGeom prst="rect">
            <a:avLst/>
          </a:prstGeom>
        </p:spPr>
        <p:txBody>
          <a:bodyPr/>
          <a:lstStyle>
            <a:lvl1pPr marL="7938" indent="0">
              <a:spcBef>
                <a:spcPts val="1920"/>
              </a:spcBef>
              <a:spcAft>
                <a:spcPts val="300"/>
              </a:spcAft>
              <a:buNone/>
              <a:tabLst>
                <a:tab pos="985838" algn="l"/>
              </a:tabLst>
              <a:defRPr sz="1600" b="0">
                <a:solidFill>
                  <a:schemeClr val="tx1"/>
                </a:solidFill>
              </a:defRPr>
            </a:lvl1pPr>
          </a:lstStyle>
          <a:p>
            <a:pPr lvl="0"/>
            <a:r>
              <a:rPr lang="en-US" noProof="0"/>
              <a:t>Edit Master text styles</a:t>
            </a:r>
          </a:p>
        </p:txBody>
      </p:sp>
      <p:sp>
        <p:nvSpPr>
          <p:cNvPr id="14" name="Content Placeholder 8">
            <a:extLst>
              <a:ext uri="{FF2B5EF4-FFF2-40B4-BE49-F238E27FC236}">
                <a16:creationId xmlns:a16="http://schemas.microsoft.com/office/drawing/2014/main" id="{B223A7FD-0352-A04E-9C9C-2A8F77C33E12}"/>
              </a:ext>
            </a:extLst>
          </p:cNvPr>
          <p:cNvSpPr>
            <a:spLocks noGrp="1"/>
          </p:cNvSpPr>
          <p:nvPr>
            <p:ph sz="quarter" idx="12"/>
          </p:nvPr>
        </p:nvSpPr>
        <p:spPr>
          <a:xfrm>
            <a:off x="4667251" y="977900"/>
            <a:ext cx="4133087" cy="3530600"/>
          </a:xfrm>
          <a:prstGeom prst="rect">
            <a:avLst/>
          </a:prstGeom>
        </p:spPr>
        <p:txBody>
          <a:bodyPr/>
          <a:lstStyle>
            <a:lvl1pPr marL="7938" indent="0">
              <a:spcBef>
                <a:spcPts val="1920"/>
              </a:spcBef>
              <a:spcAft>
                <a:spcPts val="300"/>
              </a:spcAft>
              <a:buNone/>
              <a:tabLst>
                <a:tab pos="985838" algn="l"/>
              </a:tabLst>
              <a:defRPr sz="1600" b="0">
                <a:solidFill>
                  <a:schemeClr val="tx1"/>
                </a:solidFill>
              </a:defRPr>
            </a:lvl1pPr>
          </a:lstStyle>
          <a:p>
            <a:pPr lvl="0"/>
            <a:r>
              <a:rPr lang="en-US" noProof="0"/>
              <a:t>Edit Master text styles</a:t>
            </a:r>
          </a:p>
        </p:txBody>
      </p:sp>
    </p:spTree>
    <p:extLst>
      <p:ext uri="{BB962C8B-B14F-4D97-AF65-F5344CB8AC3E}">
        <p14:creationId xmlns:p14="http://schemas.microsoft.com/office/powerpoint/2010/main" val="142266451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ase Study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E3D91D4-B25E-134B-AD66-43D89BFFB99F}"/>
              </a:ext>
            </a:extLst>
          </p:cNvPr>
          <p:cNvSpPr/>
          <p:nvPr/>
        </p:nvSpPr>
        <p:spPr>
          <a:xfrm>
            <a:off x="246152" y="1379712"/>
            <a:ext cx="2836096" cy="3192285"/>
          </a:xfrm>
          <a:prstGeom prst="rect">
            <a:avLst/>
          </a:prstGeom>
          <a:solidFill>
            <a:srgbClr val="F8F9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sp>
        <p:nvSpPr>
          <p:cNvPr id="7" name="Rectangle 6">
            <a:extLst>
              <a:ext uri="{FF2B5EF4-FFF2-40B4-BE49-F238E27FC236}">
                <a16:creationId xmlns:a16="http://schemas.microsoft.com/office/drawing/2014/main" id="{1C2B8607-7229-E34A-9A1D-489AB642C958}"/>
              </a:ext>
            </a:extLst>
          </p:cNvPr>
          <p:cNvSpPr/>
          <p:nvPr/>
        </p:nvSpPr>
        <p:spPr>
          <a:xfrm>
            <a:off x="3143679" y="1379712"/>
            <a:ext cx="2836096" cy="3192285"/>
          </a:xfrm>
          <a:prstGeom prst="rect">
            <a:avLst/>
          </a:prstGeom>
          <a:solidFill>
            <a:srgbClr val="F8F9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sp>
        <p:nvSpPr>
          <p:cNvPr id="8" name="Rectangle 7">
            <a:extLst>
              <a:ext uri="{FF2B5EF4-FFF2-40B4-BE49-F238E27FC236}">
                <a16:creationId xmlns:a16="http://schemas.microsoft.com/office/drawing/2014/main" id="{E5CB8723-EFA9-7842-B15E-23E81F7E15A8}"/>
              </a:ext>
            </a:extLst>
          </p:cNvPr>
          <p:cNvSpPr/>
          <p:nvPr/>
        </p:nvSpPr>
        <p:spPr>
          <a:xfrm>
            <a:off x="6041205" y="1379712"/>
            <a:ext cx="2836096" cy="3192285"/>
          </a:xfrm>
          <a:prstGeom prst="rect">
            <a:avLst/>
          </a:prstGeom>
          <a:solidFill>
            <a:srgbClr val="F8F9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sp>
        <p:nvSpPr>
          <p:cNvPr id="12" name="Rectangle 11">
            <a:extLst>
              <a:ext uri="{FF2B5EF4-FFF2-40B4-BE49-F238E27FC236}">
                <a16:creationId xmlns:a16="http://schemas.microsoft.com/office/drawing/2014/main" id="{716F66E8-5409-8D49-9E78-AA8E30BCD97E}"/>
              </a:ext>
            </a:extLst>
          </p:cNvPr>
          <p:cNvSpPr/>
          <p:nvPr/>
        </p:nvSpPr>
        <p:spPr>
          <a:xfrm>
            <a:off x="339047" y="1479630"/>
            <a:ext cx="2644340" cy="394180"/>
          </a:xfrm>
          <a:prstGeom prst="rect">
            <a:avLst/>
          </a:prstGeom>
          <a:gradFill>
            <a:gsLst>
              <a:gs pos="100000">
                <a:srgbClr val="3A84C3"/>
              </a:gs>
              <a:gs pos="50000">
                <a:srgbClr val="499ADE"/>
              </a:gs>
              <a:gs pos="0">
                <a:srgbClr val="4FA8F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Century Gothic" panose="020B0502020202020204" pitchFamily="34" charset="0"/>
              <a:cs typeface="Aller Light"/>
            </a:endParaRPr>
          </a:p>
        </p:txBody>
      </p:sp>
      <p:sp>
        <p:nvSpPr>
          <p:cNvPr id="13" name="Rectangle 12">
            <a:extLst>
              <a:ext uri="{FF2B5EF4-FFF2-40B4-BE49-F238E27FC236}">
                <a16:creationId xmlns:a16="http://schemas.microsoft.com/office/drawing/2014/main" id="{CF038AFB-6AD6-4541-BF51-668BD72FC6DD}"/>
              </a:ext>
            </a:extLst>
          </p:cNvPr>
          <p:cNvSpPr/>
          <p:nvPr/>
        </p:nvSpPr>
        <p:spPr>
          <a:xfrm>
            <a:off x="3230931" y="1479630"/>
            <a:ext cx="2653556" cy="394180"/>
          </a:xfrm>
          <a:prstGeom prst="rect">
            <a:avLst/>
          </a:prstGeom>
          <a:gradFill>
            <a:gsLst>
              <a:gs pos="50000">
                <a:srgbClr val="0E57C3"/>
              </a:gs>
              <a:gs pos="100000">
                <a:srgbClr val="0948A6"/>
              </a:gs>
              <a:gs pos="0">
                <a:srgbClr val="1365E0"/>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latin typeface="Century Gothic" panose="020B0502020202020204" pitchFamily="34" charset="0"/>
              <a:cs typeface="Aller Light"/>
            </a:endParaRPr>
          </a:p>
        </p:txBody>
      </p:sp>
      <p:sp>
        <p:nvSpPr>
          <p:cNvPr id="14" name="Rectangle 13">
            <a:extLst>
              <a:ext uri="{FF2B5EF4-FFF2-40B4-BE49-F238E27FC236}">
                <a16:creationId xmlns:a16="http://schemas.microsoft.com/office/drawing/2014/main" id="{911D5238-66A2-C649-9F7C-F7BAF1794FFD}"/>
              </a:ext>
            </a:extLst>
          </p:cNvPr>
          <p:cNvSpPr/>
          <p:nvPr/>
        </p:nvSpPr>
        <p:spPr>
          <a:xfrm>
            <a:off x="6134297" y="1479630"/>
            <a:ext cx="2649914" cy="394180"/>
          </a:xfrm>
          <a:prstGeom prst="rect">
            <a:avLst/>
          </a:prstGeom>
          <a:gradFill>
            <a:gsLst>
              <a:gs pos="100000">
                <a:srgbClr val="0787A6"/>
              </a:gs>
              <a:gs pos="50000">
                <a:srgbClr val="049DC1"/>
              </a:gs>
              <a:gs pos="0">
                <a:srgbClr val="00B2DB"/>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cs typeface="Aller Light"/>
            </a:endParaRPr>
          </a:p>
        </p:txBody>
      </p:sp>
      <p:sp>
        <p:nvSpPr>
          <p:cNvPr id="3" name="Espace réservé du titre 1"/>
          <p:cNvSpPr>
            <a:spLocks noGrp="1"/>
          </p:cNvSpPr>
          <p:nvPr>
            <p:ph type="title"/>
          </p:nvPr>
        </p:nvSpPr>
        <p:spPr bwMode="auto">
          <a:xfrm>
            <a:off x="266700" y="326571"/>
            <a:ext cx="8674100" cy="4625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1"/>
                </a:solidFill>
              </a:defRPr>
            </a:lvl1pPr>
          </a:lstStyle>
          <a:p>
            <a:pPr lvl="0"/>
            <a:r>
              <a:rPr lang="en-US" altLang="fr-FR" noProof="0"/>
              <a:t>Click to edit Master title style</a:t>
            </a:r>
            <a:endParaRPr lang="en-US" altLang="fr-FR" noProof="0" dirty="0"/>
          </a:p>
        </p:txBody>
      </p:sp>
      <p:sp>
        <p:nvSpPr>
          <p:cNvPr id="15" name="Espace réservé du contenu 2">
            <a:extLst>
              <a:ext uri="{FF2B5EF4-FFF2-40B4-BE49-F238E27FC236}">
                <a16:creationId xmlns:a16="http://schemas.microsoft.com/office/drawing/2014/main" id="{A26B47B4-6FED-BD4C-A1E9-06CA7B242001}"/>
              </a:ext>
            </a:extLst>
          </p:cNvPr>
          <p:cNvSpPr>
            <a:spLocks noGrp="1"/>
          </p:cNvSpPr>
          <p:nvPr>
            <p:ph idx="1" hasCustomPrompt="1"/>
          </p:nvPr>
        </p:nvSpPr>
        <p:spPr>
          <a:xfrm>
            <a:off x="251051" y="1991142"/>
            <a:ext cx="2723869" cy="2580855"/>
          </a:xfrm>
          <a:prstGeom prst="rect">
            <a:avLst/>
          </a:prstGeom>
        </p:spPr>
        <p:txBody>
          <a:bodyPr/>
          <a:lstStyle>
            <a:lvl1pPr marL="344488" indent="-227013">
              <a:spcBef>
                <a:spcPts val="0"/>
              </a:spcBef>
              <a:spcAft>
                <a:spcPts val="800"/>
              </a:spcAft>
              <a:buClr>
                <a:schemeClr val="accent4"/>
              </a:buClr>
              <a:buSzPct val="150000"/>
              <a:buFont typeface=".AppleSystemUIFont" charset="-120"/>
              <a:buChar char="›"/>
              <a:tabLst>
                <a:tab pos="985838" algn="l"/>
              </a:tabLst>
              <a:defRPr sz="1000" b="0">
                <a:solidFill>
                  <a:schemeClr val="tx1"/>
                </a:solidFill>
                <a:latin typeface="Century Gothic" charset="0"/>
                <a:ea typeface="Century Gothic" charset="0"/>
                <a:cs typeface="Century Gothic" charset="0"/>
              </a:defRPr>
            </a:lvl1pPr>
            <a:lvl2pPr marL="520700" indent="-176213">
              <a:spcBef>
                <a:spcPts val="0"/>
              </a:spcBef>
              <a:buClr>
                <a:schemeClr val="accent4"/>
              </a:buClr>
              <a:buFont typeface=".AppleSystemUIFont" charset="-120"/>
              <a:buChar char="-"/>
              <a:tabLst/>
              <a:defRPr sz="900">
                <a:solidFill>
                  <a:schemeClr val="tx1"/>
                </a:solidFill>
                <a:latin typeface="Century Gothic" charset="0"/>
                <a:ea typeface="Century Gothic" charset="0"/>
                <a:cs typeface="Century Gothic" charset="0"/>
              </a:defRPr>
            </a:lvl2pPr>
            <a:lvl3pPr marL="688975" indent="-168275">
              <a:spcBef>
                <a:spcPts val="300"/>
              </a:spcBef>
              <a:buClr>
                <a:schemeClr val="accent4"/>
              </a:buClr>
              <a:buFont typeface="Arial" charset="0"/>
              <a:buChar char="•"/>
              <a:tabLst/>
              <a:defRPr sz="8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dirty="0"/>
              <a:t>First level</a:t>
            </a:r>
          </a:p>
          <a:p>
            <a:pPr lvl="1"/>
            <a:r>
              <a:rPr lang="en-US" noProof="0" dirty="0"/>
              <a:t>Second level</a:t>
            </a:r>
          </a:p>
          <a:p>
            <a:pPr lvl="2"/>
            <a:r>
              <a:rPr lang="en-US" noProof="0" dirty="0"/>
              <a:t>Third level</a:t>
            </a:r>
          </a:p>
        </p:txBody>
      </p:sp>
      <p:sp>
        <p:nvSpPr>
          <p:cNvPr id="21" name="Text Placeholder 17">
            <a:extLst>
              <a:ext uri="{FF2B5EF4-FFF2-40B4-BE49-F238E27FC236}">
                <a16:creationId xmlns:a16="http://schemas.microsoft.com/office/drawing/2014/main" id="{2EB56276-6613-ED4D-975E-1D745482F5CA}"/>
              </a:ext>
            </a:extLst>
          </p:cNvPr>
          <p:cNvSpPr>
            <a:spLocks noGrp="1"/>
          </p:cNvSpPr>
          <p:nvPr>
            <p:ph type="body" sz="quarter" idx="12" hasCustomPrompt="1"/>
          </p:nvPr>
        </p:nvSpPr>
        <p:spPr>
          <a:xfrm>
            <a:off x="340178" y="1497044"/>
            <a:ext cx="2634742" cy="365760"/>
          </a:xfrm>
          <a:prstGeom prst="rect">
            <a:avLst/>
          </a:prstGeom>
        </p:spPr>
        <p:txBody>
          <a:bodyPr wrap="none"/>
          <a:lstStyle>
            <a:lvl1pPr marL="7938" indent="0" algn="ctr">
              <a:buNone/>
              <a:tabLst>
                <a:tab pos="985838" algn="l"/>
              </a:tabLst>
              <a:defRPr b="0">
                <a:latin typeface="Century Gothic" panose="020B0502020202020204" pitchFamily="34" charset="0"/>
                <a:ea typeface="Apple Symbols" panose="02000000000000000000" pitchFamily="2" charset="-79"/>
                <a:cs typeface="Apple Symbols" panose="02000000000000000000" pitchFamily="2" charset="-79"/>
              </a:defRPr>
            </a:lvl1pPr>
            <a:lvl2pPr>
              <a:defRPr>
                <a:latin typeface="Century Gothic" panose="020B0502020202020204" pitchFamily="34" charset="0"/>
                <a:ea typeface="Apple Symbols" panose="02000000000000000000" pitchFamily="2" charset="-79"/>
                <a:cs typeface="Apple Symbols" panose="02000000000000000000" pitchFamily="2" charset="-79"/>
              </a:defRPr>
            </a:lvl2pPr>
            <a:lvl3pPr>
              <a:defRPr>
                <a:latin typeface="Century Gothic" panose="020B0502020202020204" pitchFamily="34" charset="0"/>
                <a:ea typeface="Apple Symbols" panose="02000000000000000000" pitchFamily="2" charset="-79"/>
                <a:cs typeface="Apple Symbols" panose="02000000000000000000" pitchFamily="2" charset="-79"/>
              </a:defRPr>
            </a:lvl3pPr>
            <a:lvl4pPr>
              <a:defRPr>
                <a:latin typeface="Century Gothic" panose="020B0502020202020204" pitchFamily="34" charset="0"/>
                <a:ea typeface="Apple Symbols" panose="02000000000000000000" pitchFamily="2" charset="-79"/>
                <a:cs typeface="Apple Symbols" panose="02000000000000000000" pitchFamily="2" charset="-79"/>
              </a:defRPr>
            </a:lvl4pPr>
            <a:lvl5pPr>
              <a:defRPr>
                <a:latin typeface="Century Gothic" panose="020B0502020202020204" pitchFamily="34" charset="0"/>
                <a:ea typeface="Apple Symbols" panose="02000000000000000000" pitchFamily="2" charset="-79"/>
                <a:cs typeface="Apple Symbols" panose="02000000000000000000" pitchFamily="2" charset="-79"/>
              </a:defRPr>
            </a:lvl5pPr>
          </a:lstStyle>
          <a:p>
            <a:pPr lvl="0"/>
            <a:r>
              <a:rPr lang="en-US" dirty="0"/>
              <a:t>Click to add title</a:t>
            </a:r>
          </a:p>
        </p:txBody>
      </p:sp>
      <p:sp>
        <p:nvSpPr>
          <p:cNvPr id="22" name="Text Placeholder 17">
            <a:extLst>
              <a:ext uri="{FF2B5EF4-FFF2-40B4-BE49-F238E27FC236}">
                <a16:creationId xmlns:a16="http://schemas.microsoft.com/office/drawing/2014/main" id="{EBB1313E-4E9C-4D4D-B1D8-CC06563CD3C2}"/>
              </a:ext>
            </a:extLst>
          </p:cNvPr>
          <p:cNvSpPr>
            <a:spLocks noGrp="1"/>
          </p:cNvSpPr>
          <p:nvPr>
            <p:ph type="body" sz="quarter" idx="13" hasCustomPrompt="1"/>
          </p:nvPr>
        </p:nvSpPr>
        <p:spPr>
          <a:xfrm>
            <a:off x="3230371" y="1497044"/>
            <a:ext cx="2650332" cy="365760"/>
          </a:xfrm>
          <a:prstGeom prst="rect">
            <a:avLst/>
          </a:prstGeom>
        </p:spPr>
        <p:txBody>
          <a:bodyPr wrap="none"/>
          <a:lstStyle>
            <a:lvl1pPr marL="7938" indent="0" algn="ctr">
              <a:buNone/>
              <a:tabLst>
                <a:tab pos="985838" algn="l"/>
              </a:tabLst>
              <a:defRPr b="0">
                <a:latin typeface="Century Gothic" panose="020B0502020202020204" pitchFamily="34" charset="0"/>
                <a:ea typeface="Apple Symbols" panose="02000000000000000000" pitchFamily="2" charset="-79"/>
                <a:cs typeface="Apple Symbols" panose="02000000000000000000" pitchFamily="2" charset="-79"/>
              </a:defRPr>
            </a:lvl1pPr>
            <a:lvl2pPr>
              <a:defRPr>
                <a:latin typeface="Century Gothic" panose="020B0502020202020204" pitchFamily="34" charset="0"/>
                <a:ea typeface="Apple Symbols" panose="02000000000000000000" pitchFamily="2" charset="-79"/>
                <a:cs typeface="Apple Symbols" panose="02000000000000000000" pitchFamily="2" charset="-79"/>
              </a:defRPr>
            </a:lvl2pPr>
            <a:lvl3pPr>
              <a:defRPr>
                <a:latin typeface="Century Gothic" panose="020B0502020202020204" pitchFamily="34" charset="0"/>
                <a:ea typeface="Apple Symbols" panose="02000000000000000000" pitchFamily="2" charset="-79"/>
                <a:cs typeface="Apple Symbols" panose="02000000000000000000" pitchFamily="2" charset="-79"/>
              </a:defRPr>
            </a:lvl3pPr>
            <a:lvl4pPr>
              <a:defRPr>
                <a:latin typeface="Century Gothic" panose="020B0502020202020204" pitchFamily="34" charset="0"/>
                <a:ea typeface="Apple Symbols" panose="02000000000000000000" pitchFamily="2" charset="-79"/>
                <a:cs typeface="Apple Symbols" panose="02000000000000000000" pitchFamily="2" charset="-79"/>
              </a:defRPr>
            </a:lvl4pPr>
            <a:lvl5pPr>
              <a:defRPr>
                <a:latin typeface="Century Gothic" panose="020B0502020202020204" pitchFamily="34" charset="0"/>
                <a:ea typeface="Apple Symbols" panose="02000000000000000000" pitchFamily="2" charset="-79"/>
                <a:cs typeface="Apple Symbols" panose="02000000000000000000" pitchFamily="2" charset="-79"/>
              </a:defRPr>
            </a:lvl5pPr>
          </a:lstStyle>
          <a:p>
            <a:pPr lvl="0"/>
            <a:r>
              <a:rPr lang="en-US" dirty="0"/>
              <a:t>Click to add title</a:t>
            </a:r>
          </a:p>
        </p:txBody>
      </p:sp>
      <p:sp>
        <p:nvSpPr>
          <p:cNvPr id="23" name="Text Placeholder 17">
            <a:extLst>
              <a:ext uri="{FF2B5EF4-FFF2-40B4-BE49-F238E27FC236}">
                <a16:creationId xmlns:a16="http://schemas.microsoft.com/office/drawing/2014/main" id="{875EA6F2-B143-3843-9094-F0D6AD344D2B}"/>
              </a:ext>
            </a:extLst>
          </p:cNvPr>
          <p:cNvSpPr>
            <a:spLocks noGrp="1"/>
          </p:cNvSpPr>
          <p:nvPr>
            <p:ph type="body" sz="quarter" idx="14" hasCustomPrompt="1"/>
          </p:nvPr>
        </p:nvSpPr>
        <p:spPr>
          <a:xfrm>
            <a:off x="6131379" y="1497044"/>
            <a:ext cx="2653392" cy="365760"/>
          </a:xfrm>
          <a:prstGeom prst="rect">
            <a:avLst/>
          </a:prstGeom>
        </p:spPr>
        <p:txBody>
          <a:bodyPr wrap="none"/>
          <a:lstStyle>
            <a:lvl1pPr marL="7938" indent="0" algn="ctr">
              <a:buNone/>
              <a:tabLst>
                <a:tab pos="985838" algn="l"/>
              </a:tabLst>
              <a:defRPr b="0">
                <a:latin typeface="Century Gothic" panose="020B0502020202020204" pitchFamily="34" charset="0"/>
                <a:ea typeface="Apple Symbols" panose="02000000000000000000" pitchFamily="2" charset="-79"/>
                <a:cs typeface="Apple Symbols" panose="02000000000000000000" pitchFamily="2" charset="-79"/>
              </a:defRPr>
            </a:lvl1pPr>
            <a:lvl2pPr>
              <a:defRPr>
                <a:latin typeface="Century Gothic" panose="020B0502020202020204" pitchFamily="34" charset="0"/>
                <a:ea typeface="Apple Symbols" panose="02000000000000000000" pitchFamily="2" charset="-79"/>
                <a:cs typeface="Apple Symbols" panose="02000000000000000000" pitchFamily="2" charset="-79"/>
              </a:defRPr>
            </a:lvl2pPr>
            <a:lvl3pPr>
              <a:defRPr>
                <a:latin typeface="Century Gothic" panose="020B0502020202020204" pitchFamily="34" charset="0"/>
                <a:ea typeface="Apple Symbols" panose="02000000000000000000" pitchFamily="2" charset="-79"/>
                <a:cs typeface="Apple Symbols" panose="02000000000000000000" pitchFamily="2" charset="-79"/>
              </a:defRPr>
            </a:lvl3pPr>
            <a:lvl4pPr>
              <a:defRPr>
                <a:latin typeface="Century Gothic" panose="020B0502020202020204" pitchFamily="34" charset="0"/>
                <a:ea typeface="Apple Symbols" panose="02000000000000000000" pitchFamily="2" charset="-79"/>
                <a:cs typeface="Apple Symbols" panose="02000000000000000000" pitchFamily="2" charset="-79"/>
              </a:defRPr>
            </a:lvl4pPr>
            <a:lvl5pPr>
              <a:defRPr>
                <a:latin typeface="Century Gothic" panose="020B0502020202020204" pitchFamily="34" charset="0"/>
                <a:ea typeface="Apple Symbols" panose="02000000000000000000" pitchFamily="2" charset="-79"/>
                <a:cs typeface="Apple Symbols" panose="02000000000000000000" pitchFamily="2" charset="-79"/>
              </a:defRPr>
            </a:lvl5pPr>
          </a:lstStyle>
          <a:p>
            <a:pPr lvl="0"/>
            <a:r>
              <a:rPr lang="en-US" dirty="0"/>
              <a:t>Click to add title</a:t>
            </a:r>
          </a:p>
        </p:txBody>
      </p:sp>
      <p:sp>
        <p:nvSpPr>
          <p:cNvPr id="27" name="Text Placeholder 25">
            <a:extLst>
              <a:ext uri="{FF2B5EF4-FFF2-40B4-BE49-F238E27FC236}">
                <a16:creationId xmlns:a16="http://schemas.microsoft.com/office/drawing/2014/main" id="{C80C9721-B1FD-FB47-BBCA-3D1B1DF965F4}"/>
              </a:ext>
            </a:extLst>
          </p:cNvPr>
          <p:cNvSpPr>
            <a:spLocks noGrp="1"/>
          </p:cNvSpPr>
          <p:nvPr>
            <p:ph type="body" sz="quarter" idx="15" hasCustomPrompt="1"/>
          </p:nvPr>
        </p:nvSpPr>
        <p:spPr>
          <a:xfrm>
            <a:off x="267068" y="813480"/>
            <a:ext cx="6819532" cy="395287"/>
          </a:xfrm>
          <a:prstGeom prst="rect">
            <a:avLst/>
          </a:prstGeom>
        </p:spPr>
        <p:txBody>
          <a:bodyPr/>
          <a:lstStyle>
            <a:lvl1pPr marL="7938" indent="0" algn="l">
              <a:buNone/>
              <a:tabLst>
                <a:tab pos="985838" algn="l"/>
              </a:tabLst>
              <a:defRPr lang="en-US" b="0" kern="1200" dirty="0">
                <a:solidFill>
                  <a:schemeClr val="accent4"/>
                </a:solidFill>
                <a:latin typeface="Century Gothic" panose="020B0502020202020204" pitchFamily="34" charset="0"/>
                <a:ea typeface="+mn-ea"/>
                <a:cs typeface="Arial" panose="020B0604020202020204" pitchFamily="34" charset="0"/>
              </a:defRPr>
            </a:lvl1pPr>
            <a:lvl2pPr>
              <a:defRPr b="0">
                <a:solidFill>
                  <a:schemeClr val="accent3"/>
                </a:solidFill>
              </a:defRPr>
            </a:lvl2pPr>
            <a:lvl3pPr>
              <a:defRPr b="0">
                <a:solidFill>
                  <a:schemeClr val="accent3"/>
                </a:solidFill>
              </a:defRPr>
            </a:lvl3pPr>
            <a:lvl4pPr>
              <a:defRPr b="0">
                <a:solidFill>
                  <a:schemeClr val="accent3"/>
                </a:solidFill>
              </a:defRPr>
            </a:lvl4pPr>
            <a:lvl5pPr>
              <a:defRPr b="0">
                <a:solidFill>
                  <a:schemeClr val="accent3"/>
                </a:solidFill>
              </a:defRPr>
            </a:lvl5pPr>
          </a:lstStyle>
          <a:p>
            <a:pPr lvl="0"/>
            <a:r>
              <a:rPr lang="en-US" dirty="0"/>
              <a:t>Click to add subtitle</a:t>
            </a:r>
          </a:p>
        </p:txBody>
      </p:sp>
      <p:sp>
        <p:nvSpPr>
          <p:cNvPr id="28" name="Espace réservé du contenu 2">
            <a:extLst>
              <a:ext uri="{FF2B5EF4-FFF2-40B4-BE49-F238E27FC236}">
                <a16:creationId xmlns:a16="http://schemas.microsoft.com/office/drawing/2014/main" id="{722C39AF-F6AE-764B-AC2C-20994E70688B}"/>
              </a:ext>
            </a:extLst>
          </p:cNvPr>
          <p:cNvSpPr>
            <a:spLocks noGrp="1"/>
          </p:cNvSpPr>
          <p:nvPr>
            <p:ph idx="16" hasCustomPrompt="1"/>
          </p:nvPr>
        </p:nvSpPr>
        <p:spPr>
          <a:xfrm>
            <a:off x="3157537" y="1991142"/>
            <a:ext cx="2723869" cy="2580855"/>
          </a:xfrm>
          <a:prstGeom prst="rect">
            <a:avLst/>
          </a:prstGeom>
        </p:spPr>
        <p:txBody>
          <a:bodyPr/>
          <a:lstStyle>
            <a:lvl1pPr marL="344488" indent="-227013">
              <a:spcBef>
                <a:spcPts val="0"/>
              </a:spcBef>
              <a:spcAft>
                <a:spcPts val="800"/>
              </a:spcAft>
              <a:buClr>
                <a:schemeClr val="accent4"/>
              </a:buClr>
              <a:buSzPct val="150000"/>
              <a:buFont typeface=".AppleSystemUIFont" charset="-120"/>
              <a:buChar char="›"/>
              <a:tabLst>
                <a:tab pos="985838" algn="l"/>
              </a:tabLst>
              <a:defRPr sz="1000" b="0">
                <a:solidFill>
                  <a:schemeClr val="tx1"/>
                </a:solidFill>
                <a:latin typeface="Century Gothic" charset="0"/>
                <a:ea typeface="Century Gothic" charset="0"/>
                <a:cs typeface="Century Gothic" charset="0"/>
              </a:defRPr>
            </a:lvl1pPr>
            <a:lvl2pPr marL="520700" indent="-176213">
              <a:spcBef>
                <a:spcPts val="0"/>
              </a:spcBef>
              <a:buClr>
                <a:schemeClr val="accent4"/>
              </a:buClr>
              <a:buFont typeface=".AppleSystemUIFont" charset="-120"/>
              <a:buChar char="-"/>
              <a:tabLst/>
              <a:defRPr sz="900">
                <a:solidFill>
                  <a:schemeClr val="tx1"/>
                </a:solidFill>
                <a:latin typeface="Century Gothic" charset="0"/>
                <a:ea typeface="Century Gothic" charset="0"/>
                <a:cs typeface="Century Gothic" charset="0"/>
              </a:defRPr>
            </a:lvl2pPr>
            <a:lvl3pPr marL="688975" indent="-168275">
              <a:spcBef>
                <a:spcPts val="300"/>
              </a:spcBef>
              <a:buClr>
                <a:schemeClr val="accent4"/>
              </a:buClr>
              <a:buFont typeface="Arial" charset="0"/>
              <a:buChar char="•"/>
              <a:tabLst/>
              <a:defRPr sz="8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dirty="0"/>
              <a:t>First level</a:t>
            </a:r>
          </a:p>
          <a:p>
            <a:pPr lvl="1"/>
            <a:r>
              <a:rPr lang="en-US" noProof="0" dirty="0"/>
              <a:t>Second level</a:t>
            </a:r>
          </a:p>
          <a:p>
            <a:pPr lvl="2"/>
            <a:r>
              <a:rPr lang="en-US" noProof="0" dirty="0"/>
              <a:t>Third level</a:t>
            </a:r>
          </a:p>
        </p:txBody>
      </p:sp>
      <p:sp>
        <p:nvSpPr>
          <p:cNvPr id="29" name="Espace réservé du contenu 2">
            <a:extLst>
              <a:ext uri="{FF2B5EF4-FFF2-40B4-BE49-F238E27FC236}">
                <a16:creationId xmlns:a16="http://schemas.microsoft.com/office/drawing/2014/main" id="{328B941B-17A7-6A4C-BBC1-2BD5A03492E4}"/>
              </a:ext>
            </a:extLst>
          </p:cNvPr>
          <p:cNvSpPr>
            <a:spLocks noGrp="1"/>
          </p:cNvSpPr>
          <p:nvPr>
            <p:ph idx="17" hasCustomPrompt="1"/>
          </p:nvPr>
        </p:nvSpPr>
        <p:spPr>
          <a:xfrm>
            <a:off x="6064023" y="1991142"/>
            <a:ext cx="2723869" cy="2580855"/>
          </a:xfrm>
          <a:prstGeom prst="rect">
            <a:avLst/>
          </a:prstGeom>
        </p:spPr>
        <p:txBody>
          <a:bodyPr/>
          <a:lstStyle>
            <a:lvl1pPr marL="344488" indent="-227013">
              <a:spcBef>
                <a:spcPts val="0"/>
              </a:spcBef>
              <a:spcAft>
                <a:spcPts val="800"/>
              </a:spcAft>
              <a:buClr>
                <a:schemeClr val="accent4"/>
              </a:buClr>
              <a:buSzPct val="150000"/>
              <a:buFont typeface=".AppleSystemUIFont" charset="-120"/>
              <a:buChar char="›"/>
              <a:tabLst>
                <a:tab pos="985838" algn="l"/>
              </a:tabLst>
              <a:defRPr sz="1000" b="0">
                <a:solidFill>
                  <a:schemeClr val="tx1"/>
                </a:solidFill>
                <a:latin typeface="Century Gothic" charset="0"/>
                <a:ea typeface="Century Gothic" charset="0"/>
                <a:cs typeface="Century Gothic" charset="0"/>
              </a:defRPr>
            </a:lvl1pPr>
            <a:lvl2pPr marL="520700" indent="-176213">
              <a:spcBef>
                <a:spcPts val="0"/>
              </a:spcBef>
              <a:buClr>
                <a:schemeClr val="accent4"/>
              </a:buClr>
              <a:buFont typeface=".AppleSystemUIFont" charset="-120"/>
              <a:buChar char="-"/>
              <a:tabLst/>
              <a:defRPr sz="900">
                <a:solidFill>
                  <a:schemeClr val="tx1"/>
                </a:solidFill>
                <a:latin typeface="Century Gothic" charset="0"/>
                <a:ea typeface="Century Gothic" charset="0"/>
                <a:cs typeface="Century Gothic" charset="0"/>
              </a:defRPr>
            </a:lvl2pPr>
            <a:lvl3pPr marL="688975" indent="-168275">
              <a:spcBef>
                <a:spcPts val="300"/>
              </a:spcBef>
              <a:buClr>
                <a:schemeClr val="accent4"/>
              </a:buClr>
              <a:buFont typeface="Arial" charset="0"/>
              <a:buChar char="•"/>
              <a:tabLst/>
              <a:defRPr sz="8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dirty="0"/>
              <a:t>First level</a:t>
            </a:r>
          </a:p>
          <a:p>
            <a:pPr lvl="1"/>
            <a:r>
              <a:rPr lang="en-US" noProof="0" dirty="0"/>
              <a:t>Second level</a:t>
            </a:r>
          </a:p>
          <a:p>
            <a:pPr lvl="2"/>
            <a:r>
              <a:rPr lang="en-US" noProof="0" dirty="0"/>
              <a:t>Third level</a:t>
            </a:r>
          </a:p>
        </p:txBody>
      </p:sp>
    </p:spTree>
    <p:extLst>
      <p:ext uri="{BB962C8B-B14F-4D97-AF65-F5344CB8AC3E}">
        <p14:creationId xmlns:p14="http://schemas.microsoft.com/office/powerpoint/2010/main" val="3912193750"/>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Small Boxes Slide">
    <p:spTree>
      <p:nvGrpSpPr>
        <p:cNvPr id="1" name=""/>
        <p:cNvGrpSpPr/>
        <p:nvPr/>
      </p:nvGrpSpPr>
      <p:grpSpPr>
        <a:xfrm>
          <a:off x="0" y="0"/>
          <a:ext cx="0" cy="0"/>
          <a:chOff x="0" y="0"/>
          <a:chExt cx="0" cy="0"/>
        </a:xfrm>
      </p:grpSpPr>
      <p:sp>
        <p:nvSpPr>
          <p:cNvPr id="5" name="Right Triangle 4"/>
          <p:cNvSpPr/>
          <p:nvPr/>
        </p:nvSpPr>
        <p:spPr>
          <a:xfrm rot="10800000">
            <a:off x="7637139" y="0"/>
            <a:ext cx="1506860" cy="1506860"/>
          </a:xfrm>
          <a:prstGeom prst="rtTriangle">
            <a:avLst/>
          </a:prstGeom>
          <a:solidFill>
            <a:srgbClr val="F8F9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noProof="0">
              <a:latin typeface="Century Gothic Regular"/>
            </a:endParaRPr>
          </a:p>
        </p:txBody>
      </p:sp>
      <p:sp>
        <p:nvSpPr>
          <p:cNvPr id="7" name="Right Triangle 6"/>
          <p:cNvSpPr/>
          <p:nvPr/>
        </p:nvSpPr>
        <p:spPr>
          <a:xfrm>
            <a:off x="0" y="1506860"/>
            <a:ext cx="3301551" cy="3301551"/>
          </a:xfrm>
          <a:prstGeom prst="rtTriangle">
            <a:avLst/>
          </a:prstGeom>
          <a:solidFill>
            <a:srgbClr val="F8F9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noProof="0">
              <a:latin typeface="Century Gothic Regular"/>
            </a:endParaRPr>
          </a:p>
        </p:txBody>
      </p:sp>
      <p:grpSp>
        <p:nvGrpSpPr>
          <p:cNvPr id="8" name="Group 7"/>
          <p:cNvGrpSpPr/>
          <p:nvPr/>
        </p:nvGrpSpPr>
        <p:grpSpPr>
          <a:xfrm>
            <a:off x="907145" y="1319002"/>
            <a:ext cx="7329710" cy="2994053"/>
            <a:chOff x="962951" y="1319002"/>
            <a:chExt cx="3981281" cy="2994053"/>
          </a:xfrm>
        </p:grpSpPr>
        <p:sp>
          <p:nvSpPr>
            <p:cNvPr id="9" name="Rectangle 8"/>
            <p:cNvSpPr/>
            <p:nvPr/>
          </p:nvSpPr>
          <p:spPr>
            <a:xfrm>
              <a:off x="962951" y="1319002"/>
              <a:ext cx="1861168" cy="2994053"/>
            </a:xfrm>
            <a:prstGeom prst="rect">
              <a:avLst/>
            </a:prstGeom>
            <a:solidFill>
              <a:schemeClr val="bg1"/>
            </a:solidFill>
            <a:ln>
              <a:noFill/>
            </a:ln>
            <a:effectLst>
              <a:outerShdw blurRad="165100" algn="ctr"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noProof="0">
                <a:latin typeface="Century Gothic Regular"/>
              </a:endParaRPr>
            </a:p>
          </p:txBody>
        </p:sp>
        <p:sp>
          <p:nvSpPr>
            <p:cNvPr id="10" name="Rectangle 9"/>
            <p:cNvSpPr/>
            <p:nvPr/>
          </p:nvSpPr>
          <p:spPr>
            <a:xfrm>
              <a:off x="3083064" y="1319002"/>
              <a:ext cx="1861168" cy="2994053"/>
            </a:xfrm>
            <a:prstGeom prst="rect">
              <a:avLst/>
            </a:prstGeom>
            <a:solidFill>
              <a:schemeClr val="bg1"/>
            </a:solidFill>
            <a:ln>
              <a:noFill/>
            </a:ln>
            <a:effectLst>
              <a:outerShdw blurRad="165100" algn="ctr"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noProof="0">
                <a:latin typeface="Century Gothic Regular"/>
              </a:endParaRPr>
            </a:p>
          </p:txBody>
        </p:sp>
      </p:grpSp>
      <p:sp>
        <p:nvSpPr>
          <p:cNvPr id="3" name="Espace réservé du titre 1"/>
          <p:cNvSpPr>
            <a:spLocks noGrp="1"/>
          </p:cNvSpPr>
          <p:nvPr>
            <p:ph type="title"/>
          </p:nvPr>
        </p:nvSpPr>
        <p:spPr bwMode="auto">
          <a:xfrm>
            <a:off x="266700" y="64275"/>
            <a:ext cx="8674100" cy="724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1"/>
                </a:solidFill>
              </a:defRPr>
            </a:lvl1pPr>
          </a:lstStyle>
          <a:p>
            <a:pPr lvl="0"/>
            <a:r>
              <a:rPr lang="en-US" altLang="fr-FR" noProof="0"/>
              <a:t>Click to edit Master title style</a:t>
            </a:r>
          </a:p>
        </p:txBody>
      </p:sp>
      <p:sp>
        <p:nvSpPr>
          <p:cNvPr id="11" name="Espace réservé du contenu 2"/>
          <p:cNvSpPr>
            <a:spLocks noGrp="1"/>
          </p:cNvSpPr>
          <p:nvPr>
            <p:ph idx="1" hasCustomPrompt="1"/>
          </p:nvPr>
        </p:nvSpPr>
        <p:spPr>
          <a:xfrm>
            <a:off x="1020813" y="1571136"/>
            <a:ext cx="3041269" cy="2651716"/>
          </a:xfrm>
          <a:prstGeom prst="rect">
            <a:avLst/>
          </a:prstGeom>
        </p:spPr>
        <p:txBody>
          <a:bodyPr/>
          <a:lstStyle>
            <a:lvl1pPr marL="463550" indent="-285750">
              <a:spcBef>
                <a:spcPts val="1920"/>
              </a:spcBef>
              <a:spcAft>
                <a:spcPts val="300"/>
              </a:spcAft>
              <a:buClr>
                <a:schemeClr val="accent4"/>
              </a:buClr>
              <a:buSzPct val="150000"/>
              <a:buFont typeface=".AppleSystemUIFont" charset="-120"/>
              <a:buChar char="›"/>
              <a:defRPr sz="1600" b="0">
                <a:solidFill>
                  <a:schemeClr val="tx1"/>
                </a:solidFill>
                <a:latin typeface="Century Gothic" charset="0"/>
                <a:ea typeface="Century Gothic" charset="0"/>
                <a:cs typeface="Century Gothic" charset="0"/>
              </a:defRPr>
            </a:lvl1pPr>
            <a:lvl2pPr marL="688975" indent="-219075">
              <a:spcBef>
                <a:spcPts val="800"/>
              </a:spcBef>
              <a:buClr>
                <a:schemeClr val="accent4"/>
              </a:buClr>
              <a:buFont typeface=".AppleSystemUIFont" charset="-120"/>
              <a:buChar char="-"/>
              <a:tabLst/>
              <a:defRPr sz="1500">
                <a:solidFill>
                  <a:schemeClr val="tx1"/>
                </a:solidFill>
                <a:latin typeface="Century Gothic" charset="0"/>
                <a:ea typeface="Century Gothic" charset="0"/>
                <a:cs typeface="Century Gothic" charset="0"/>
              </a:defRPr>
            </a:lvl2pPr>
            <a:lvl3pPr marL="917575" indent="-201613">
              <a:spcBef>
                <a:spcPts val="1000"/>
              </a:spcBef>
              <a:buClr>
                <a:schemeClr val="accent4"/>
              </a:buClr>
              <a:buFont typeface="Arial" charset="0"/>
              <a:buChar char="•"/>
              <a:tabLst/>
              <a:defRPr sz="12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Espace réservé du contenu 2"/>
          <p:cNvSpPr>
            <a:spLocks noGrp="1"/>
          </p:cNvSpPr>
          <p:nvPr>
            <p:ph idx="10" hasCustomPrompt="1"/>
          </p:nvPr>
        </p:nvSpPr>
        <p:spPr>
          <a:xfrm>
            <a:off x="4952802" y="1571136"/>
            <a:ext cx="3041269" cy="2651716"/>
          </a:xfrm>
          <a:prstGeom prst="rect">
            <a:avLst/>
          </a:prstGeom>
        </p:spPr>
        <p:txBody>
          <a:bodyPr/>
          <a:lstStyle>
            <a:lvl1pPr marL="463550" indent="-285750">
              <a:spcBef>
                <a:spcPts val="1920"/>
              </a:spcBef>
              <a:spcAft>
                <a:spcPts val="300"/>
              </a:spcAft>
              <a:buClr>
                <a:schemeClr val="accent4"/>
              </a:buClr>
              <a:buSzPct val="150000"/>
              <a:buFont typeface=".AppleSystemUIFont" charset="-120"/>
              <a:buChar char="›"/>
              <a:defRPr sz="1600" b="0">
                <a:solidFill>
                  <a:schemeClr val="tx1"/>
                </a:solidFill>
                <a:latin typeface="Century Gothic" charset="0"/>
                <a:ea typeface="Century Gothic" charset="0"/>
                <a:cs typeface="Century Gothic" charset="0"/>
              </a:defRPr>
            </a:lvl1pPr>
            <a:lvl2pPr marL="688975" indent="-219075">
              <a:spcBef>
                <a:spcPts val="800"/>
              </a:spcBef>
              <a:buClr>
                <a:schemeClr val="accent4"/>
              </a:buClr>
              <a:buFont typeface=".AppleSystemUIFont" charset="-120"/>
              <a:buChar char="-"/>
              <a:tabLst/>
              <a:defRPr sz="1500">
                <a:solidFill>
                  <a:schemeClr val="tx1"/>
                </a:solidFill>
                <a:latin typeface="Century Gothic" charset="0"/>
                <a:ea typeface="Century Gothic" charset="0"/>
                <a:cs typeface="Century Gothic" charset="0"/>
              </a:defRPr>
            </a:lvl2pPr>
            <a:lvl3pPr marL="917575" indent="-201613">
              <a:spcBef>
                <a:spcPts val="1000"/>
              </a:spcBef>
              <a:buClr>
                <a:schemeClr val="accent4"/>
              </a:buClr>
              <a:buFont typeface="Arial" charset="0"/>
              <a:buChar char="•"/>
              <a:tabLst/>
              <a:defRPr sz="12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 Small Boxes Slide">
    <p:spTree>
      <p:nvGrpSpPr>
        <p:cNvPr id="1" name=""/>
        <p:cNvGrpSpPr/>
        <p:nvPr/>
      </p:nvGrpSpPr>
      <p:grpSpPr>
        <a:xfrm>
          <a:off x="0" y="0"/>
          <a:ext cx="0" cy="0"/>
          <a:chOff x="0" y="0"/>
          <a:chExt cx="0" cy="0"/>
        </a:xfrm>
      </p:grpSpPr>
      <p:sp>
        <p:nvSpPr>
          <p:cNvPr id="5" name="Right Triangle 4"/>
          <p:cNvSpPr/>
          <p:nvPr/>
        </p:nvSpPr>
        <p:spPr>
          <a:xfrm rot="10800000">
            <a:off x="7637139" y="0"/>
            <a:ext cx="1506860" cy="1506860"/>
          </a:xfrm>
          <a:prstGeom prst="rtTriangle">
            <a:avLst/>
          </a:prstGeom>
          <a:solidFill>
            <a:srgbClr val="F8F9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sp>
        <p:nvSpPr>
          <p:cNvPr id="7" name="Right Triangle 6"/>
          <p:cNvSpPr/>
          <p:nvPr/>
        </p:nvSpPr>
        <p:spPr>
          <a:xfrm>
            <a:off x="0" y="1506860"/>
            <a:ext cx="3301551" cy="3301551"/>
          </a:xfrm>
          <a:prstGeom prst="rtTriangle">
            <a:avLst/>
          </a:prstGeom>
          <a:solidFill>
            <a:srgbClr val="F8F9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sp>
        <p:nvSpPr>
          <p:cNvPr id="9" name="Rectangle 8"/>
          <p:cNvSpPr/>
          <p:nvPr/>
        </p:nvSpPr>
        <p:spPr>
          <a:xfrm>
            <a:off x="375400" y="1319002"/>
            <a:ext cx="1966018" cy="2994053"/>
          </a:xfrm>
          <a:prstGeom prst="rect">
            <a:avLst/>
          </a:prstGeom>
          <a:solidFill>
            <a:schemeClr val="bg1"/>
          </a:solidFill>
          <a:ln>
            <a:noFill/>
          </a:ln>
          <a:effectLst>
            <a:outerShdw blurRad="165100" algn="ctr"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sp>
        <p:nvSpPr>
          <p:cNvPr id="3" name="Espace réservé du titre 1"/>
          <p:cNvSpPr>
            <a:spLocks noGrp="1"/>
          </p:cNvSpPr>
          <p:nvPr>
            <p:ph type="title"/>
          </p:nvPr>
        </p:nvSpPr>
        <p:spPr bwMode="auto">
          <a:xfrm>
            <a:off x="266700" y="64275"/>
            <a:ext cx="8674100" cy="7248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1"/>
                </a:solidFill>
              </a:defRPr>
            </a:lvl1pPr>
          </a:lstStyle>
          <a:p>
            <a:pPr lvl="0"/>
            <a:r>
              <a:rPr lang="en-US" altLang="fr-FR" noProof="0"/>
              <a:t>Click to edit Master title style</a:t>
            </a:r>
            <a:endParaRPr lang="en-US" altLang="fr-FR" noProof="0" dirty="0"/>
          </a:p>
        </p:txBody>
      </p:sp>
      <p:sp>
        <p:nvSpPr>
          <p:cNvPr id="11" name="Espace réservé du contenu 2"/>
          <p:cNvSpPr>
            <a:spLocks noGrp="1"/>
          </p:cNvSpPr>
          <p:nvPr>
            <p:ph idx="1" hasCustomPrompt="1"/>
          </p:nvPr>
        </p:nvSpPr>
        <p:spPr>
          <a:xfrm>
            <a:off x="392083" y="1571136"/>
            <a:ext cx="1733609" cy="2651716"/>
          </a:xfrm>
          <a:prstGeom prst="rect">
            <a:avLst/>
          </a:prstGeom>
        </p:spPr>
        <p:txBody>
          <a:bodyPr/>
          <a:lstStyle>
            <a:lvl1pPr marL="463550" indent="-285750">
              <a:spcBef>
                <a:spcPts val="1920"/>
              </a:spcBef>
              <a:spcAft>
                <a:spcPts val="300"/>
              </a:spcAft>
              <a:buClr>
                <a:schemeClr val="accent4"/>
              </a:buClr>
              <a:buSzPct val="150000"/>
              <a:buFont typeface=".AppleSystemUIFont" charset="-120"/>
              <a:buChar char="›"/>
              <a:defRPr sz="1600" b="0">
                <a:solidFill>
                  <a:schemeClr val="tx1"/>
                </a:solidFill>
                <a:latin typeface="Century Gothic" charset="0"/>
                <a:ea typeface="Century Gothic" charset="0"/>
                <a:cs typeface="Century Gothic" charset="0"/>
              </a:defRPr>
            </a:lvl1pPr>
            <a:lvl2pPr marL="688975" indent="-219075">
              <a:spcBef>
                <a:spcPts val="800"/>
              </a:spcBef>
              <a:buClr>
                <a:schemeClr val="accent4"/>
              </a:buClr>
              <a:buFont typeface=".AppleSystemUIFont" charset="-120"/>
              <a:buChar char="-"/>
              <a:tabLst/>
              <a:defRPr sz="1500">
                <a:solidFill>
                  <a:schemeClr val="tx1"/>
                </a:solidFill>
                <a:latin typeface="Century Gothic" charset="0"/>
                <a:ea typeface="Century Gothic" charset="0"/>
                <a:cs typeface="Century Gothic" charset="0"/>
              </a:defRPr>
            </a:lvl2pPr>
            <a:lvl3pPr marL="917575" indent="-201613">
              <a:spcBef>
                <a:spcPts val="1000"/>
              </a:spcBef>
              <a:buClr>
                <a:schemeClr val="accent4"/>
              </a:buClr>
              <a:buFont typeface="Arial" charset="0"/>
              <a:buChar char="•"/>
              <a:tabLst/>
              <a:defRPr sz="12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p:txBody>
      </p:sp>
      <p:sp>
        <p:nvSpPr>
          <p:cNvPr id="25" name="Rectangle 24"/>
          <p:cNvSpPr/>
          <p:nvPr/>
        </p:nvSpPr>
        <p:spPr>
          <a:xfrm>
            <a:off x="2513618" y="1319002"/>
            <a:ext cx="1966018" cy="2994053"/>
          </a:xfrm>
          <a:prstGeom prst="rect">
            <a:avLst/>
          </a:prstGeom>
          <a:solidFill>
            <a:schemeClr val="bg1"/>
          </a:solidFill>
          <a:ln>
            <a:noFill/>
          </a:ln>
          <a:effectLst>
            <a:outerShdw blurRad="165100" algn="ctr"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sp>
        <p:nvSpPr>
          <p:cNvPr id="26" name="Espace réservé du contenu 2"/>
          <p:cNvSpPr>
            <a:spLocks noGrp="1"/>
          </p:cNvSpPr>
          <p:nvPr>
            <p:ph idx="10" hasCustomPrompt="1"/>
          </p:nvPr>
        </p:nvSpPr>
        <p:spPr>
          <a:xfrm>
            <a:off x="2530301" y="1571136"/>
            <a:ext cx="1733609" cy="2651716"/>
          </a:xfrm>
          <a:prstGeom prst="rect">
            <a:avLst/>
          </a:prstGeom>
        </p:spPr>
        <p:txBody>
          <a:bodyPr/>
          <a:lstStyle>
            <a:lvl1pPr marL="463550" indent="-285750">
              <a:spcBef>
                <a:spcPts val="1920"/>
              </a:spcBef>
              <a:spcAft>
                <a:spcPts val="300"/>
              </a:spcAft>
              <a:buClr>
                <a:schemeClr val="accent4"/>
              </a:buClr>
              <a:buSzPct val="150000"/>
              <a:buFont typeface=".AppleSystemUIFont" charset="-120"/>
              <a:buChar char="›"/>
              <a:defRPr sz="1600" b="0">
                <a:solidFill>
                  <a:schemeClr val="tx1"/>
                </a:solidFill>
                <a:latin typeface="Century Gothic" charset="0"/>
                <a:ea typeface="Century Gothic" charset="0"/>
                <a:cs typeface="Century Gothic" charset="0"/>
              </a:defRPr>
            </a:lvl1pPr>
            <a:lvl2pPr marL="688975" indent="-219075">
              <a:spcBef>
                <a:spcPts val="800"/>
              </a:spcBef>
              <a:buClr>
                <a:schemeClr val="accent4"/>
              </a:buClr>
              <a:buFont typeface=".AppleSystemUIFont" charset="-120"/>
              <a:buChar char="-"/>
              <a:tabLst/>
              <a:defRPr sz="1500">
                <a:solidFill>
                  <a:schemeClr val="tx1"/>
                </a:solidFill>
                <a:latin typeface="Century Gothic" charset="0"/>
                <a:ea typeface="Century Gothic" charset="0"/>
                <a:cs typeface="Century Gothic" charset="0"/>
              </a:defRPr>
            </a:lvl2pPr>
            <a:lvl3pPr marL="917575" indent="-201613">
              <a:spcBef>
                <a:spcPts val="1000"/>
              </a:spcBef>
              <a:buClr>
                <a:schemeClr val="accent4"/>
              </a:buClr>
              <a:buFont typeface="Arial" charset="0"/>
              <a:buChar char="•"/>
              <a:tabLst/>
              <a:defRPr sz="12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p:txBody>
      </p:sp>
      <p:sp>
        <p:nvSpPr>
          <p:cNvPr id="27" name="Rectangle 26"/>
          <p:cNvSpPr/>
          <p:nvPr/>
        </p:nvSpPr>
        <p:spPr>
          <a:xfrm>
            <a:off x="4651836" y="1319002"/>
            <a:ext cx="1966018" cy="2994053"/>
          </a:xfrm>
          <a:prstGeom prst="rect">
            <a:avLst/>
          </a:prstGeom>
          <a:solidFill>
            <a:schemeClr val="bg1"/>
          </a:solidFill>
          <a:ln>
            <a:noFill/>
          </a:ln>
          <a:effectLst>
            <a:outerShdw blurRad="165100" algn="ctr"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sp>
        <p:nvSpPr>
          <p:cNvPr id="28" name="Espace réservé du contenu 2"/>
          <p:cNvSpPr>
            <a:spLocks noGrp="1"/>
          </p:cNvSpPr>
          <p:nvPr>
            <p:ph idx="11" hasCustomPrompt="1"/>
          </p:nvPr>
        </p:nvSpPr>
        <p:spPr>
          <a:xfrm>
            <a:off x="4668519" y="1571136"/>
            <a:ext cx="1733609" cy="2651716"/>
          </a:xfrm>
          <a:prstGeom prst="rect">
            <a:avLst/>
          </a:prstGeom>
        </p:spPr>
        <p:txBody>
          <a:bodyPr/>
          <a:lstStyle>
            <a:lvl1pPr marL="463550" indent="-285750">
              <a:spcBef>
                <a:spcPts val="1920"/>
              </a:spcBef>
              <a:spcAft>
                <a:spcPts val="300"/>
              </a:spcAft>
              <a:buClr>
                <a:schemeClr val="accent4"/>
              </a:buClr>
              <a:buSzPct val="150000"/>
              <a:buFont typeface=".AppleSystemUIFont" charset="-120"/>
              <a:buChar char="›"/>
              <a:defRPr sz="1600" b="0">
                <a:solidFill>
                  <a:schemeClr val="tx1"/>
                </a:solidFill>
                <a:latin typeface="Century Gothic" charset="0"/>
                <a:ea typeface="Century Gothic" charset="0"/>
                <a:cs typeface="Century Gothic" charset="0"/>
              </a:defRPr>
            </a:lvl1pPr>
            <a:lvl2pPr marL="688975" indent="-219075">
              <a:spcBef>
                <a:spcPts val="800"/>
              </a:spcBef>
              <a:buClr>
                <a:schemeClr val="accent4"/>
              </a:buClr>
              <a:buFont typeface=".AppleSystemUIFont" charset="-120"/>
              <a:buChar char="-"/>
              <a:tabLst/>
              <a:defRPr sz="1500">
                <a:solidFill>
                  <a:schemeClr val="tx1"/>
                </a:solidFill>
                <a:latin typeface="Century Gothic" charset="0"/>
                <a:ea typeface="Century Gothic" charset="0"/>
                <a:cs typeface="Century Gothic" charset="0"/>
              </a:defRPr>
            </a:lvl2pPr>
            <a:lvl3pPr marL="917575" indent="-201613">
              <a:spcBef>
                <a:spcPts val="1000"/>
              </a:spcBef>
              <a:buClr>
                <a:schemeClr val="accent4"/>
              </a:buClr>
              <a:buFont typeface="Arial" charset="0"/>
              <a:buChar char="•"/>
              <a:tabLst/>
              <a:defRPr sz="12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p:txBody>
      </p:sp>
      <p:sp>
        <p:nvSpPr>
          <p:cNvPr id="29" name="Rectangle 28"/>
          <p:cNvSpPr/>
          <p:nvPr/>
        </p:nvSpPr>
        <p:spPr>
          <a:xfrm>
            <a:off x="6790055" y="1319002"/>
            <a:ext cx="1966018" cy="2994053"/>
          </a:xfrm>
          <a:prstGeom prst="rect">
            <a:avLst/>
          </a:prstGeom>
          <a:solidFill>
            <a:schemeClr val="bg1"/>
          </a:solidFill>
          <a:ln>
            <a:noFill/>
          </a:ln>
          <a:effectLst>
            <a:outerShdw blurRad="165100" algn="ctr"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sp>
        <p:nvSpPr>
          <p:cNvPr id="30" name="Espace réservé du contenu 2"/>
          <p:cNvSpPr>
            <a:spLocks noGrp="1"/>
          </p:cNvSpPr>
          <p:nvPr>
            <p:ph idx="12" hasCustomPrompt="1"/>
          </p:nvPr>
        </p:nvSpPr>
        <p:spPr>
          <a:xfrm>
            <a:off x="6806738" y="1571136"/>
            <a:ext cx="1733609" cy="2651716"/>
          </a:xfrm>
          <a:prstGeom prst="rect">
            <a:avLst/>
          </a:prstGeom>
        </p:spPr>
        <p:txBody>
          <a:bodyPr/>
          <a:lstStyle>
            <a:lvl1pPr marL="463550" indent="-285750">
              <a:spcBef>
                <a:spcPts val="1920"/>
              </a:spcBef>
              <a:spcAft>
                <a:spcPts val="300"/>
              </a:spcAft>
              <a:buClr>
                <a:schemeClr val="accent4"/>
              </a:buClr>
              <a:buSzPct val="150000"/>
              <a:buFont typeface=".AppleSystemUIFont" charset="-120"/>
              <a:buChar char="›"/>
              <a:defRPr sz="1600" b="0">
                <a:solidFill>
                  <a:schemeClr val="tx1"/>
                </a:solidFill>
                <a:latin typeface="Century Gothic" charset="0"/>
                <a:ea typeface="Century Gothic" charset="0"/>
                <a:cs typeface="Century Gothic" charset="0"/>
              </a:defRPr>
            </a:lvl1pPr>
            <a:lvl2pPr marL="688975" indent="-219075">
              <a:spcBef>
                <a:spcPts val="800"/>
              </a:spcBef>
              <a:buClr>
                <a:schemeClr val="accent4"/>
              </a:buClr>
              <a:buFont typeface=".AppleSystemUIFont" charset="-120"/>
              <a:buChar char="-"/>
              <a:tabLst/>
              <a:defRPr sz="1500">
                <a:solidFill>
                  <a:schemeClr val="tx1"/>
                </a:solidFill>
                <a:latin typeface="Century Gothic" charset="0"/>
                <a:ea typeface="Century Gothic" charset="0"/>
                <a:cs typeface="Century Gothic" charset="0"/>
              </a:defRPr>
            </a:lvl2pPr>
            <a:lvl3pPr marL="917575" indent="-201613">
              <a:spcBef>
                <a:spcPts val="1000"/>
              </a:spcBef>
              <a:buClr>
                <a:schemeClr val="accent4"/>
              </a:buClr>
              <a:buFont typeface="Arial" charset="0"/>
              <a:buChar char="•"/>
              <a:tabLst/>
              <a:defRPr sz="12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p:txBody>
      </p:sp>
    </p:spTree>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NUL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image" Target="NUL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image" Target="../media/image1.png"/><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266700" y="0"/>
            <a:ext cx="8674100" cy="7805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fr-FR" noProof="0"/>
              <a:t>Click to edit Master title style</a:t>
            </a:r>
          </a:p>
        </p:txBody>
      </p:sp>
      <p:sp>
        <p:nvSpPr>
          <p:cNvPr id="21" name="Espace réservé du numéro de diapositive 5"/>
          <p:cNvSpPr txBox="1">
            <a:spLocks/>
          </p:cNvSpPr>
          <p:nvPr/>
        </p:nvSpPr>
        <p:spPr>
          <a:xfrm>
            <a:off x="8230869" y="4835641"/>
            <a:ext cx="785813" cy="274637"/>
          </a:xfrm>
          <a:prstGeom prst="rect">
            <a:avLst/>
          </a:prstGeom>
        </p:spPr>
        <p:txBody>
          <a:bodyPr anchor="ctr"/>
          <a:lstStyle>
            <a:lvl1pPr eaLnBrk="0" hangingPunct="0">
              <a:defRPr>
                <a:solidFill>
                  <a:schemeClr val="tx1"/>
                </a:solidFill>
                <a:latin typeface="Century Gothic" panose="020B0502020202020204" pitchFamily="34" charset="0"/>
                <a:cs typeface="Arial" panose="020B0604020202020204" pitchFamily="34" charset="0"/>
              </a:defRPr>
            </a:lvl1pPr>
            <a:lvl2pPr marL="742950" indent="-285750" eaLnBrk="0" hangingPunct="0">
              <a:defRPr>
                <a:solidFill>
                  <a:schemeClr val="tx1"/>
                </a:solidFill>
                <a:latin typeface="Century Gothic" panose="020B0502020202020204" pitchFamily="34" charset="0"/>
                <a:cs typeface="Arial" panose="020B0604020202020204" pitchFamily="34" charset="0"/>
              </a:defRPr>
            </a:lvl2pPr>
            <a:lvl3pPr marL="1143000" indent="-228600" eaLnBrk="0" hangingPunct="0">
              <a:defRPr>
                <a:solidFill>
                  <a:schemeClr val="tx1"/>
                </a:solidFill>
                <a:latin typeface="Century Gothic" panose="020B0502020202020204" pitchFamily="34" charset="0"/>
                <a:cs typeface="Arial" panose="020B0604020202020204" pitchFamily="34" charset="0"/>
              </a:defRPr>
            </a:lvl3pPr>
            <a:lvl4pPr marL="1600200" indent="-228600" eaLnBrk="0" hangingPunct="0">
              <a:defRPr>
                <a:solidFill>
                  <a:schemeClr val="tx1"/>
                </a:solidFill>
                <a:latin typeface="Century Gothic" panose="020B0502020202020204" pitchFamily="34" charset="0"/>
                <a:cs typeface="Arial" panose="020B0604020202020204" pitchFamily="34" charset="0"/>
              </a:defRPr>
            </a:lvl4pPr>
            <a:lvl5pPr marL="2057400" indent="-228600" eaLnBrk="0" hangingPunct="0">
              <a:defRPr>
                <a:solidFill>
                  <a:schemeClr val="tx1"/>
                </a:solidFill>
                <a:latin typeface="Century Gothic" panose="020B0502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pPr algn="r" eaLnBrk="1" hangingPunct="1"/>
            <a:fld id="{2F076D7C-FFE5-49D2-8880-E721BED17CB8}" type="slidenum">
              <a:rPr lang="en-US" altLang="fr-FR" sz="700" noProof="0" smtClean="0">
                <a:solidFill>
                  <a:schemeClr val="bg1">
                    <a:lumMod val="65000"/>
                  </a:schemeClr>
                </a:solidFill>
                <a:latin typeface="Arial" charset="0"/>
                <a:ea typeface="Arial" charset="0"/>
                <a:cs typeface="Arial" charset="0"/>
              </a:rPr>
              <a:pPr algn="r" eaLnBrk="1" hangingPunct="1"/>
              <a:t>‹#›</a:t>
            </a:fld>
            <a:endParaRPr lang="en-US" altLang="fr-FR" sz="700" noProof="0">
              <a:solidFill>
                <a:schemeClr val="bg1">
                  <a:lumMod val="65000"/>
                </a:schemeClr>
              </a:solidFill>
              <a:latin typeface="Arial" charset="0"/>
              <a:ea typeface="Arial" charset="0"/>
              <a:cs typeface="Arial" charset="0"/>
            </a:endParaRPr>
          </a:p>
        </p:txBody>
      </p:sp>
      <p:sp>
        <p:nvSpPr>
          <p:cNvPr id="23" name="ZoneTexte 11"/>
          <p:cNvSpPr txBox="1">
            <a:spLocks noChangeArrowheads="1"/>
          </p:cNvSpPr>
          <p:nvPr/>
        </p:nvSpPr>
        <p:spPr bwMode="auto">
          <a:xfrm>
            <a:off x="3708400" y="4888084"/>
            <a:ext cx="1727200" cy="185756"/>
          </a:xfrm>
          <a:prstGeom prst="rect">
            <a:avLst/>
          </a:prstGeom>
          <a:solidFill>
            <a:schemeClr val="bg1">
              <a:alpha val="50000"/>
            </a:schemeClr>
          </a:solidFill>
          <a:ln w="6350">
            <a:noFill/>
            <a:miter lim="800000"/>
            <a:headEnd/>
            <a:tailEnd/>
          </a:ln>
          <a:extLst/>
        </p:spPr>
        <p:txBody>
          <a:bodyPr tIns="46800" anchor="ct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spc="300" noProof="0">
                <a:solidFill>
                  <a:schemeClr val="bg1">
                    <a:lumMod val="65000"/>
                  </a:schemeClr>
                </a:solidFill>
                <a:latin typeface="Arial" charset="0"/>
                <a:cs typeface="+mn-cs"/>
              </a:rPr>
              <a:t>CONFIDENTIAL</a:t>
            </a:r>
          </a:p>
        </p:txBody>
      </p:sp>
      <p:cxnSp>
        <p:nvCxnSpPr>
          <p:cNvPr id="5" name="Straight Connector 4"/>
          <p:cNvCxnSpPr/>
          <p:nvPr/>
        </p:nvCxnSpPr>
        <p:spPr>
          <a:xfrm>
            <a:off x="201498" y="4813339"/>
            <a:ext cx="8741005" cy="0"/>
          </a:xfrm>
          <a:prstGeom prst="line">
            <a:avLst/>
          </a:prstGeom>
          <a:ln w="9525" cmpd="sng">
            <a:solidFill>
              <a:schemeClr val="bg1">
                <a:lumMod val="85000"/>
                <a:alpha val="44000"/>
              </a:schemeClr>
            </a:solidFill>
          </a:ln>
          <a:effectLst/>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165026" y="4857658"/>
            <a:ext cx="721032" cy="265391"/>
          </a:xfrm>
          <a:prstGeom prst="rect">
            <a:avLst/>
          </a:prstGeom>
        </p:spPr>
      </p:pic>
    </p:spTree>
  </p:cSld>
  <p:clrMap bg1="lt1" tx1="dk1" bg2="lt2" tx2="dk2" accent1="accent1" accent2="accent2" accent3="accent3" accent4="accent4" accent5="accent5" accent6="accent6" hlink="hlink" folHlink="folHlink"/>
  <p:sldLayoutIdLst>
    <p:sldLayoutId id="2147483949" r:id="rId1"/>
    <p:sldLayoutId id="2147483962" r:id="rId2"/>
    <p:sldLayoutId id="2147483967" r:id="rId3"/>
    <p:sldLayoutId id="2147483971" r:id="rId4"/>
    <p:sldLayoutId id="2147483963" r:id="rId5"/>
    <p:sldLayoutId id="2147483970" r:id="rId6"/>
    <p:sldLayoutId id="2147483969" r:id="rId7"/>
    <p:sldLayoutId id="2147483965" r:id="rId8"/>
    <p:sldLayoutId id="2147483966" r:id="rId9"/>
    <p:sldLayoutId id="2147483972" r:id="rId10"/>
    <p:sldLayoutId id="2147483957" r:id="rId11"/>
    <p:sldLayoutId id="2147483959" r:id="rId12"/>
    <p:sldLayoutId id="2147483960" r:id="rId13"/>
    <p:sldLayoutId id="2147483961" r:id="rId14"/>
    <p:sldLayoutId id="2147483964" r:id="rId15"/>
    <p:sldLayoutId id="2147483958" r:id="rId16"/>
    <p:sldLayoutId id="2147483968" r:id="rId17"/>
    <p:sldLayoutId id="2147483991" r:id="rId18"/>
  </p:sldLayoutIdLst>
  <p:txStyles>
    <p:titleStyle>
      <a:lvl1pPr algn="l" defTabSz="457200" rtl="0" eaLnBrk="1" fontAlgn="base" hangingPunct="1">
        <a:lnSpc>
          <a:spcPct val="90000"/>
        </a:lnSpc>
        <a:spcBef>
          <a:spcPct val="0"/>
        </a:spcBef>
        <a:spcAft>
          <a:spcPct val="0"/>
        </a:spcAft>
        <a:defRPr sz="2000" b="0" kern="1200">
          <a:solidFill>
            <a:schemeClr val="tx1"/>
          </a:solidFill>
          <a:latin typeface="Century Gothic" charset="0"/>
          <a:ea typeface="Century Gothic" charset="0"/>
          <a:cs typeface="Century Gothic" charset="0"/>
        </a:defRPr>
      </a:lvl1pPr>
      <a:lvl2pPr algn="l" defTabSz="457200" rtl="0" eaLnBrk="1" fontAlgn="base" hangingPunct="1">
        <a:lnSpc>
          <a:spcPct val="90000"/>
        </a:lnSpc>
        <a:spcBef>
          <a:spcPct val="0"/>
        </a:spcBef>
        <a:spcAft>
          <a:spcPct val="0"/>
        </a:spcAft>
        <a:defRPr sz="2000" b="1">
          <a:solidFill>
            <a:schemeClr val="tx1"/>
          </a:solidFill>
          <a:latin typeface="Century Gothic" pitchFamily="34" charset="0"/>
        </a:defRPr>
      </a:lvl2pPr>
      <a:lvl3pPr algn="l" defTabSz="457200" rtl="0" eaLnBrk="1" fontAlgn="base" hangingPunct="1">
        <a:lnSpc>
          <a:spcPct val="90000"/>
        </a:lnSpc>
        <a:spcBef>
          <a:spcPct val="0"/>
        </a:spcBef>
        <a:spcAft>
          <a:spcPct val="0"/>
        </a:spcAft>
        <a:defRPr sz="2000" b="1">
          <a:solidFill>
            <a:schemeClr val="tx1"/>
          </a:solidFill>
          <a:latin typeface="Century Gothic" pitchFamily="34" charset="0"/>
        </a:defRPr>
      </a:lvl3pPr>
      <a:lvl4pPr algn="l" defTabSz="457200" rtl="0" eaLnBrk="1" fontAlgn="base" hangingPunct="1">
        <a:lnSpc>
          <a:spcPct val="90000"/>
        </a:lnSpc>
        <a:spcBef>
          <a:spcPct val="0"/>
        </a:spcBef>
        <a:spcAft>
          <a:spcPct val="0"/>
        </a:spcAft>
        <a:defRPr sz="2000" b="1">
          <a:solidFill>
            <a:schemeClr val="tx1"/>
          </a:solidFill>
          <a:latin typeface="Century Gothic" pitchFamily="34" charset="0"/>
        </a:defRPr>
      </a:lvl4pPr>
      <a:lvl5pPr algn="l" defTabSz="457200" rtl="0" eaLnBrk="1" fontAlgn="base" hangingPunct="1">
        <a:lnSpc>
          <a:spcPct val="90000"/>
        </a:lnSpc>
        <a:spcBef>
          <a:spcPct val="0"/>
        </a:spcBef>
        <a:spcAft>
          <a:spcPct val="0"/>
        </a:spcAft>
        <a:defRPr sz="2000" b="1">
          <a:solidFill>
            <a:schemeClr val="tx1"/>
          </a:solidFill>
          <a:latin typeface="Century Gothic" pitchFamily="34" charset="0"/>
        </a:defRPr>
      </a:lvl5pPr>
      <a:lvl6pPr marL="457200" algn="l" defTabSz="457200" rtl="0" eaLnBrk="1" fontAlgn="base" hangingPunct="1">
        <a:lnSpc>
          <a:spcPct val="90000"/>
        </a:lnSpc>
        <a:spcBef>
          <a:spcPct val="0"/>
        </a:spcBef>
        <a:spcAft>
          <a:spcPct val="0"/>
        </a:spcAft>
        <a:defRPr sz="2000" b="1">
          <a:solidFill>
            <a:schemeClr val="tx1"/>
          </a:solidFill>
          <a:latin typeface="Century Gothic" pitchFamily="34" charset="0"/>
        </a:defRPr>
      </a:lvl6pPr>
      <a:lvl7pPr marL="914400" algn="l" defTabSz="457200" rtl="0" eaLnBrk="1" fontAlgn="base" hangingPunct="1">
        <a:lnSpc>
          <a:spcPct val="90000"/>
        </a:lnSpc>
        <a:spcBef>
          <a:spcPct val="0"/>
        </a:spcBef>
        <a:spcAft>
          <a:spcPct val="0"/>
        </a:spcAft>
        <a:defRPr sz="2000" b="1">
          <a:solidFill>
            <a:schemeClr val="tx1"/>
          </a:solidFill>
          <a:latin typeface="Century Gothic" pitchFamily="34" charset="0"/>
        </a:defRPr>
      </a:lvl7pPr>
      <a:lvl8pPr marL="1371600" algn="l" defTabSz="457200" rtl="0" eaLnBrk="1" fontAlgn="base" hangingPunct="1">
        <a:lnSpc>
          <a:spcPct val="90000"/>
        </a:lnSpc>
        <a:spcBef>
          <a:spcPct val="0"/>
        </a:spcBef>
        <a:spcAft>
          <a:spcPct val="0"/>
        </a:spcAft>
        <a:defRPr sz="2000" b="1">
          <a:solidFill>
            <a:schemeClr val="tx1"/>
          </a:solidFill>
          <a:latin typeface="Century Gothic" pitchFamily="34" charset="0"/>
        </a:defRPr>
      </a:lvl8pPr>
      <a:lvl9pPr marL="1828800" algn="l" defTabSz="457200" rtl="0" eaLnBrk="1" fontAlgn="base" hangingPunct="1">
        <a:lnSpc>
          <a:spcPct val="90000"/>
        </a:lnSpc>
        <a:spcBef>
          <a:spcPct val="0"/>
        </a:spcBef>
        <a:spcAft>
          <a:spcPct val="0"/>
        </a:spcAft>
        <a:defRPr sz="2000" b="1">
          <a:solidFill>
            <a:schemeClr val="tx1"/>
          </a:solidFill>
          <a:latin typeface="Century Gothic" pitchFamily="34" charset="0"/>
        </a:defRPr>
      </a:lvl9pPr>
    </p:titleStyle>
    <p:bodyStyle>
      <a:lvl1pPr marL="358775" indent="-180975" algn="l" defTabSz="457200" rtl="0" eaLnBrk="1" fontAlgn="base" hangingPunct="1">
        <a:spcBef>
          <a:spcPts val="1925"/>
        </a:spcBef>
        <a:spcAft>
          <a:spcPts val="475"/>
        </a:spcAft>
        <a:buClr>
          <a:schemeClr val="bg2"/>
        </a:buClr>
        <a:buSzPct val="90000"/>
        <a:buFont typeface="Century Gothic" panose="020B0502020202020204" pitchFamily="34" charset="0"/>
        <a:buChar char="▌"/>
        <a:tabLst>
          <a:tab pos="985838" algn="l"/>
        </a:tabLst>
        <a:defRPr lang="fr-FR" b="1" kern="1200" dirty="0">
          <a:solidFill>
            <a:schemeClr val="bg2"/>
          </a:solidFill>
          <a:latin typeface="+mn-lt"/>
          <a:ea typeface="+mn-ea"/>
          <a:cs typeface="+mn-cs"/>
        </a:defRPr>
      </a:lvl1pPr>
      <a:lvl2pPr marL="539750" indent="-182563" algn="l" defTabSz="457200" rtl="0" eaLnBrk="1" fontAlgn="base" hangingPunct="1">
        <a:spcBef>
          <a:spcPts val="988"/>
        </a:spcBef>
        <a:spcAft>
          <a:spcPct val="0"/>
        </a:spcAft>
        <a:buSzPct val="100000"/>
        <a:buBlip>
          <a:blip r:embed="rId21"/>
        </a:buBlip>
        <a:defRPr sz="1600" kern="1200">
          <a:solidFill>
            <a:schemeClr val="tx1"/>
          </a:solidFill>
          <a:latin typeface="+mn-lt"/>
          <a:ea typeface="+mn-ea"/>
          <a:cs typeface="+mn-cs"/>
        </a:defRPr>
      </a:lvl2pPr>
      <a:lvl3pPr marL="898525" indent="-182563" algn="l" defTabSz="457200" rtl="0" eaLnBrk="1" fontAlgn="base" hangingPunct="1">
        <a:spcBef>
          <a:spcPts val="1563"/>
        </a:spcBef>
        <a:spcAft>
          <a:spcPct val="0"/>
        </a:spcAft>
        <a:buSzPct val="100000"/>
        <a:buFont typeface="Lucida Grande"/>
        <a:buChar char="-"/>
        <a:defRPr sz="1500" kern="1200">
          <a:solidFill>
            <a:srgbClr val="505050"/>
          </a:solidFill>
          <a:latin typeface="+mn-lt"/>
          <a:ea typeface="+mn-ea"/>
          <a:cs typeface="+mn-cs"/>
        </a:defRPr>
      </a:lvl3pPr>
      <a:lvl4pPr marL="1600200" indent="-228600" algn="l" defTabSz="457200" rtl="0" eaLnBrk="1" fontAlgn="base" hangingPunct="1">
        <a:spcBef>
          <a:spcPct val="20000"/>
        </a:spcBef>
        <a:spcAft>
          <a:spcPct val="0"/>
        </a:spcAft>
        <a:buFont typeface="Arial" panose="020B0604020202020204" pitchFamily="34" charset="0"/>
        <a:buChar char="–"/>
        <a:defRPr sz="1200"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Font typeface="Arial" panose="020B0604020202020204" pitchFamily="34" charset="0"/>
        <a:buChar char="»"/>
        <a:defRPr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266700" y="0"/>
            <a:ext cx="8674100" cy="7805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x-none" altLang="fr-FR" noProof="0"/>
              <a:t>Click to edit Master title style</a:t>
            </a:r>
            <a:endParaRPr lang="en-US" altLang="fr-FR" noProof="0"/>
          </a:p>
        </p:txBody>
      </p:sp>
      <p:sp>
        <p:nvSpPr>
          <p:cNvPr id="21" name="Espace réservé du numéro de diapositive 5"/>
          <p:cNvSpPr txBox="1">
            <a:spLocks/>
          </p:cNvSpPr>
          <p:nvPr/>
        </p:nvSpPr>
        <p:spPr>
          <a:xfrm>
            <a:off x="8230869" y="4835641"/>
            <a:ext cx="785813" cy="274637"/>
          </a:xfrm>
          <a:prstGeom prst="rect">
            <a:avLst/>
          </a:prstGeom>
        </p:spPr>
        <p:txBody>
          <a:bodyPr anchor="ctr"/>
          <a:lstStyle>
            <a:lvl1pPr eaLnBrk="0" hangingPunct="0">
              <a:defRPr>
                <a:solidFill>
                  <a:schemeClr val="tx1"/>
                </a:solidFill>
                <a:latin typeface="Century Gothic" panose="020B0502020202020204" pitchFamily="34" charset="0"/>
                <a:cs typeface="Arial" panose="020B0604020202020204" pitchFamily="34" charset="0"/>
              </a:defRPr>
            </a:lvl1pPr>
            <a:lvl2pPr marL="742950" indent="-285750" eaLnBrk="0" hangingPunct="0">
              <a:defRPr>
                <a:solidFill>
                  <a:schemeClr val="tx1"/>
                </a:solidFill>
                <a:latin typeface="Century Gothic" panose="020B0502020202020204" pitchFamily="34" charset="0"/>
                <a:cs typeface="Arial" panose="020B0604020202020204" pitchFamily="34" charset="0"/>
              </a:defRPr>
            </a:lvl2pPr>
            <a:lvl3pPr marL="1143000" indent="-228600" eaLnBrk="0" hangingPunct="0">
              <a:defRPr>
                <a:solidFill>
                  <a:schemeClr val="tx1"/>
                </a:solidFill>
                <a:latin typeface="Century Gothic" panose="020B0502020202020204" pitchFamily="34" charset="0"/>
                <a:cs typeface="Arial" panose="020B0604020202020204" pitchFamily="34" charset="0"/>
              </a:defRPr>
            </a:lvl3pPr>
            <a:lvl4pPr marL="1600200" indent="-228600" eaLnBrk="0" hangingPunct="0">
              <a:defRPr>
                <a:solidFill>
                  <a:schemeClr val="tx1"/>
                </a:solidFill>
                <a:latin typeface="Century Gothic" panose="020B0502020202020204" pitchFamily="34" charset="0"/>
                <a:cs typeface="Arial" panose="020B0604020202020204" pitchFamily="34" charset="0"/>
              </a:defRPr>
            </a:lvl4pPr>
            <a:lvl5pPr marL="2057400" indent="-228600" eaLnBrk="0" hangingPunct="0">
              <a:defRPr>
                <a:solidFill>
                  <a:schemeClr val="tx1"/>
                </a:solidFill>
                <a:latin typeface="Century Gothic" panose="020B0502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pPr algn="r" eaLnBrk="1" hangingPunct="1"/>
            <a:fld id="{2F076D7C-FFE5-49D2-8880-E721BED17CB8}" type="slidenum">
              <a:rPr lang="en-US" altLang="fr-FR" sz="700" noProof="0" smtClean="0">
                <a:solidFill>
                  <a:schemeClr val="bg1">
                    <a:lumMod val="65000"/>
                  </a:schemeClr>
                </a:solidFill>
                <a:latin typeface="Arial" charset="0"/>
                <a:ea typeface="Arial" charset="0"/>
                <a:cs typeface="Arial" charset="0"/>
              </a:rPr>
              <a:pPr algn="r" eaLnBrk="1" hangingPunct="1"/>
              <a:t>‹#›</a:t>
            </a:fld>
            <a:endParaRPr lang="en-US" altLang="fr-FR" sz="700" noProof="0">
              <a:solidFill>
                <a:schemeClr val="bg1">
                  <a:lumMod val="65000"/>
                </a:schemeClr>
              </a:solidFill>
              <a:latin typeface="Arial" charset="0"/>
              <a:ea typeface="Arial" charset="0"/>
              <a:cs typeface="Arial" charset="0"/>
            </a:endParaRPr>
          </a:p>
        </p:txBody>
      </p:sp>
      <p:sp>
        <p:nvSpPr>
          <p:cNvPr id="23" name="ZoneTexte 11"/>
          <p:cNvSpPr txBox="1">
            <a:spLocks noChangeArrowheads="1"/>
          </p:cNvSpPr>
          <p:nvPr/>
        </p:nvSpPr>
        <p:spPr bwMode="auto">
          <a:xfrm>
            <a:off x="3708400" y="4888084"/>
            <a:ext cx="1727200" cy="185756"/>
          </a:xfrm>
          <a:prstGeom prst="rect">
            <a:avLst/>
          </a:prstGeom>
          <a:solidFill>
            <a:schemeClr val="bg1">
              <a:alpha val="50000"/>
            </a:schemeClr>
          </a:solidFill>
          <a:ln w="6350">
            <a:noFill/>
            <a:miter lim="800000"/>
            <a:headEnd/>
            <a:tailEnd/>
          </a:ln>
          <a:extLst/>
        </p:spPr>
        <p:txBody>
          <a:bodyPr tIns="46800" anchor="ct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spc="300" noProof="0">
                <a:solidFill>
                  <a:schemeClr val="bg1">
                    <a:lumMod val="65000"/>
                  </a:schemeClr>
                </a:solidFill>
                <a:latin typeface="Arial" charset="0"/>
                <a:cs typeface="+mn-cs"/>
              </a:rPr>
              <a:t>CONFIDENTIAL</a:t>
            </a:r>
          </a:p>
        </p:txBody>
      </p:sp>
      <p:cxnSp>
        <p:nvCxnSpPr>
          <p:cNvPr id="5" name="Straight Connector 4"/>
          <p:cNvCxnSpPr/>
          <p:nvPr/>
        </p:nvCxnSpPr>
        <p:spPr>
          <a:xfrm>
            <a:off x="201498" y="4813339"/>
            <a:ext cx="8741005" cy="0"/>
          </a:xfrm>
          <a:prstGeom prst="line">
            <a:avLst/>
          </a:prstGeom>
          <a:ln w="9525" cmpd="sng">
            <a:solidFill>
              <a:schemeClr val="bg1">
                <a:lumMod val="85000"/>
                <a:alpha val="44000"/>
              </a:schemeClr>
            </a:solidFill>
          </a:ln>
          <a:effectLst/>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165026" y="4857658"/>
            <a:ext cx="721032" cy="265391"/>
          </a:xfrm>
          <a:prstGeom prst="rect">
            <a:avLst/>
          </a:prstGeom>
        </p:spPr>
      </p:pic>
      <p:cxnSp>
        <p:nvCxnSpPr>
          <p:cNvPr id="7" name="Straight Connector 6"/>
          <p:cNvCxnSpPr/>
          <p:nvPr/>
        </p:nvCxnSpPr>
        <p:spPr>
          <a:xfrm>
            <a:off x="201498" y="4813339"/>
            <a:ext cx="8741005" cy="0"/>
          </a:xfrm>
          <a:prstGeom prst="line">
            <a:avLst/>
          </a:prstGeom>
          <a:ln w="9525" cmpd="sng">
            <a:solidFill>
              <a:schemeClr val="bg1">
                <a:lumMod val="85000"/>
                <a:alpha val="44000"/>
              </a:schemeClr>
            </a:solidFill>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165026" y="4857658"/>
            <a:ext cx="721032" cy="265391"/>
          </a:xfrm>
          <a:prstGeom prst="rect">
            <a:avLst/>
          </a:prstGeom>
        </p:spPr>
      </p:pic>
    </p:spTree>
  </p:cSld>
  <p:clrMap bg1="lt1" tx1="dk1" bg2="lt2" tx2="dk2" accent1="accent1" accent2="accent2" accent3="accent3" accent4="accent4" accent5="accent5" accent6="accent6" hlink="hlink" folHlink="folHlink"/>
  <p:sldLayoutIdLst>
    <p:sldLayoutId id="2147483974" r:id="rId1"/>
    <p:sldLayoutId id="2147483975" r:id="rId2"/>
    <p:sldLayoutId id="2147483976" r:id="rId3"/>
    <p:sldLayoutId id="2147483977" r:id="rId4"/>
    <p:sldLayoutId id="2147483978" r:id="rId5"/>
    <p:sldLayoutId id="2147483979" r:id="rId6"/>
    <p:sldLayoutId id="2147483980" r:id="rId7"/>
    <p:sldLayoutId id="2147483981" r:id="rId8"/>
    <p:sldLayoutId id="2147483982" r:id="rId9"/>
    <p:sldLayoutId id="2147483983" r:id="rId10"/>
    <p:sldLayoutId id="2147483984" r:id="rId11"/>
    <p:sldLayoutId id="2147483985" r:id="rId12"/>
    <p:sldLayoutId id="2147483986" r:id="rId13"/>
    <p:sldLayoutId id="2147483987" r:id="rId14"/>
    <p:sldLayoutId id="2147483988" r:id="rId15"/>
    <p:sldLayoutId id="2147483989" r:id="rId16"/>
    <p:sldLayoutId id="2147483990" r:id="rId17"/>
  </p:sldLayoutIdLst>
  <p:txStyles>
    <p:titleStyle>
      <a:lvl1pPr algn="l" defTabSz="457200" rtl="0" eaLnBrk="1" fontAlgn="base" hangingPunct="1">
        <a:lnSpc>
          <a:spcPct val="90000"/>
        </a:lnSpc>
        <a:spcBef>
          <a:spcPct val="0"/>
        </a:spcBef>
        <a:spcAft>
          <a:spcPct val="0"/>
        </a:spcAft>
        <a:defRPr sz="2000" b="0" kern="1200">
          <a:solidFill>
            <a:schemeClr val="tx1"/>
          </a:solidFill>
          <a:latin typeface="Century Gothic" charset="0"/>
          <a:ea typeface="Century Gothic" charset="0"/>
          <a:cs typeface="Century Gothic" charset="0"/>
        </a:defRPr>
      </a:lvl1pPr>
      <a:lvl2pPr algn="l" defTabSz="457200" rtl="0" eaLnBrk="1" fontAlgn="base" hangingPunct="1">
        <a:lnSpc>
          <a:spcPct val="90000"/>
        </a:lnSpc>
        <a:spcBef>
          <a:spcPct val="0"/>
        </a:spcBef>
        <a:spcAft>
          <a:spcPct val="0"/>
        </a:spcAft>
        <a:defRPr sz="2000" b="1">
          <a:solidFill>
            <a:schemeClr val="tx1"/>
          </a:solidFill>
          <a:latin typeface="Century Gothic" pitchFamily="34" charset="0"/>
        </a:defRPr>
      </a:lvl2pPr>
      <a:lvl3pPr algn="l" defTabSz="457200" rtl="0" eaLnBrk="1" fontAlgn="base" hangingPunct="1">
        <a:lnSpc>
          <a:spcPct val="90000"/>
        </a:lnSpc>
        <a:spcBef>
          <a:spcPct val="0"/>
        </a:spcBef>
        <a:spcAft>
          <a:spcPct val="0"/>
        </a:spcAft>
        <a:defRPr sz="2000" b="1">
          <a:solidFill>
            <a:schemeClr val="tx1"/>
          </a:solidFill>
          <a:latin typeface="Century Gothic" pitchFamily="34" charset="0"/>
        </a:defRPr>
      </a:lvl3pPr>
      <a:lvl4pPr algn="l" defTabSz="457200" rtl="0" eaLnBrk="1" fontAlgn="base" hangingPunct="1">
        <a:lnSpc>
          <a:spcPct val="90000"/>
        </a:lnSpc>
        <a:spcBef>
          <a:spcPct val="0"/>
        </a:spcBef>
        <a:spcAft>
          <a:spcPct val="0"/>
        </a:spcAft>
        <a:defRPr sz="2000" b="1">
          <a:solidFill>
            <a:schemeClr val="tx1"/>
          </a:solidFill>
          <a:latin typeface="Century Gothic" pitchFamily="34" charset="0"/>
        </a:defRPr>
      </a:lvl4pPr>
      <a:lvl5pPr algn="l" defTabSz="457200" rtl="0" eaLnBrk="1" fontAlgn="base" hangingPunct="1">
        <a:lnSpc>
          <a:spcPct val="90000"/>
        </a:lnSpc>
        <a:spcBef>
          <a:spcPct val="0"/>
        </a:spcBef>
        <a:spcAft>
          <a:spcPct val="0"/>
        </a:spcAft>
        <a:defRPr sz="2000" b="1">
          <a:solidFill>
            <a:schemeClr val="tx1"/>
          </a:solidFill>
          <a:latin typeface="Century Gothic" pitchFamily="34" charset="0"/>
        </a:defRPr>
      </a:lvl5pPr>
      <a:lvl6pPr marL="457200" algn="l" defTabSz="457200" rtl="0" eaLnBrk="1" fontAlgn="base" hangingPunct="1">
        <a:lnSpc>
          <a:spcPct val="90000"/>
        </a:lnSpc>
        <a:spcBef>
          <a:spcPct val="0"/>
        </a:spcBef>
        <a:spcAft>
          <a:spcPct val="0"/>
        </a:spcAft>
        <a:defRPr sz="2000" b="1">
          <a:solidFill>
            <a:schemeClr val="tx1"/>
          </a:solidFill>
          <a:latin typeface="Century Gothic" pitchFamily="34" charset="0"/>
        </a:defRPr>
      </a:lvl6pPr>
      <a:lvl7pPr marL="914400" algn="l" defTabSz="457200" rtl="0" eaLnBrk="1" fontAlgn="base" hangingPunct="1">
        <a:lnSpc>
          <a:spcPct val="90000"/>
        </a:lnSpc>
        <a:spcBef>
          <a:spcPct val="0"/>
        </a:spcBef>
        <a:spcAft>
          <a:spcPct val="0"/>
        </a:spcAft>
        <a:defRPr sz="2000" b="1">
          <a:solidFill>
            <a:schemeClr val="tx1"/>
          </a:solidFill>
          <a:latin typeface="Century Gothic" pitchFamily="34" charset="0"/>
        </a:defRPr>
      </a:lvl7pPr>
      <a:lvl8pPr marL="1371600" algn="l" defTabSz="457200" rtl="0" eaLnBrk="1" fontAlgn="base" hangingPunct="1">
        <a:lnSpc>
          <a:spcPct val="90000"/>
        </a:lnSpc>
        <a:spcBef>
          <a:spcPct val="0"/>
        </a:spcBef>
        <a:spcAft>
          <a:spcPct val="0"/>
        </a:spcAft>
        <a:defRPr sz="2000" b="1">
          <a:solidFill>
            <a:schemeClr val="tx1"/>
          </a:solidFill>
          <a:latin typeface="Century Gothic" pitchFamily="34" charset="0"/>
        </a:defRPr>
      </a:lvl8pPr>
      <a:lvl9pPr marL="1828800" algn="l" defTabSz="457200" rtl="0" eaLnBrk="1" fontAlgn="base" hangingPunct="1">
        <a:lnSpc>
          <a:spcPct val="90000"/>
        </a:lnSpc>
        <a:spcBef>
          <a:spcPct val="0"/>
        </a:spcBef>
        <a:spcAft>
          <a:spcPct val="0"/>
        </a:spcAft>
        <a:defRPr sz="2000" b="1">
          <a:solidFill>
            <a:schemeClr val="tx1"/>
          </a:solidFill>
          <a:latin typeface="Century Gothic" pitchFamily="34" charset="0"/>
        </a:defRPr>
      </a:lvl9pPr>
    </p:titleStyle>
    <p:bodyStyle>
      <a:lvl1pPr marL="358775" indent="-180975" algn="l" defTabSz="457200" rtl="0" eaLnBrk="1" fontAlgn="base" hangingPunct="1">
        <a:spcBef>
          <a:spcPts val="1925"/>
        </a:spcBef>
        <a:spcAft>
          <a:spcPts val="475"/>
        </a:spcAft>
        <a:buClr>
          <a:schemeClr val="bg2"/>
        </a:buClr>
        <a:buSzPct val="90000"/>
        <a:buFont typeface="Century Gothic" panose="020B0502020202020204" pitchFamily="34" charset="0"/>
        <a:buChar char="▌"/>
        <a:tabLst>
          <a:tab pos="985838" algn="l"/>
        </a:tabLst>
        <a:defRPr lang="fr-FR" b="1" kern="1200" dirty="0">
          <a:solidFill>
            <a:schemeClr val="bg2"/>
          </a:solidFill>
          <a:latin typeface="+mn-lt"/>
          <a:ea typeface="+mn-ea"/>
          <a:cs typeface="+mn-cs"/>
        </a:defRPr>
      </a:lvl1pPr>
      <a:lvl2pPr marL="539750" indent="-182563" algn="l" defTabSz="457200" rtl="0" eaLnBrk="1" fontAlgn="base" hangingPunct="1">
        <a:spcBef>
          <a:spcPts val="988"/>
        </a:spcBef>
        <a:spcAft>
          <a:spcPct val="0"/>
        </a:spcAft>
        <a:buSzPct val="100000"/>
        <a:buBlip>
          <a:blip r:embed="rId20"/>
        </a:buBlip>
        <a:defRPr sz="1600" kern="1200">
          <a:solidFill>
            <a:schemeClr val="tx1"/>
          </a:solidFill>
          <a:latin typeface="+mn-lt"/>
          <a:ea typeface="+mn-ea"/>
          <a:cs typeface="+mn-cs"/>
        </a:defRPr>
      </a:lvl2pPr>
      <a:lvl3pPr marL="898525" indent="-182563" algn="l" defTabSz="457200" rtl="0" eaLnBrk="1" fontAlgn="base" hangingPunct="1">
        <a:spcBef>
          <a:spcPts val="1563"/>
        </a:spcBef>
        <a:spcAft>
          <a:spcPct val="0"/>
        </a:spcAft>
        <a:buSzPct val="100000"/>
        <a:buFont typeface="Lucida Grande"/>
        <a:buChar char="-"/>
        <a:defRPr sz="1500" kern="1200">
          <a:solidFill>
            <a:srgbClr val="505050"/>
          </a:solidFill>
          <a:latin typeface="+mn-lt"/>
          <a:ea typeface="+mn-ea"/>
          <a:cs typeface="+mn-cs"/>
        </a:defRPr>
      </a:lvl3pPr>
      <a:lvl4pPr marL="1600200" indent="-228600" algn="l" defTabSz="457200" rtl="0" eaLnBrk="1" fontAlgn="base" hangingPunct="1">
        <a:spcBef>
          <a:spcPct val="20000"/>
        </a:spcBef>
        <a:spcAft>
          <a:spcPct val="0"/>
        </a:spcAft>
        <a:buFont typeface="Arial" panose="020B0604020202020204" pitchFamily="34" charset="0"/>
        <a:buChar char="–"/>
        <a:defRPr sz="1200"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Font typeface="Arial" panose="020B0604020202020204" pitchFamily="34" charset="0"/>
        <a:buChar char="»"/>
        <a:defRPr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hyperlink" Target="https://docs.cask.co/cdap/5.0.0-SNAPSHOT/en/developer-manual/building-blocks/streams.html" TargetMode="External"/><Relationship Id="rId3" Type="http://schemas.openxmlformats.org/officeDocument/2006/relationships/hyperlink" Target="https://docs.cask.co/cdap/5.0.0-SNAPSHOT/en/developer-manual/building-blocks/mapreduce-programs.html" TargetMode="External"/><Relationship Id="rId7" Type="http://schemas.openxmlformats.org/officeDocument/2006/relationships/hyperlink" Target="https://docs.cask.co/cdap/5.0.0-SNAPSHOT/en/developer-manual/building-blocks/services.html" TargetMode="External"/><Relationship Id="rId2" Type="http://schemas.openxmlformats.org/officeDocument/2006/relationships/hyperlink" Target="https://docs.cask.co/cdap/5.0.0-SNAPSHOT/en/developer-manual/building-blocks/flows-flowlets/index.html" TargetMode="External"/><Relationship Id="rId1" Type="http://schemas.openxmlformats.org/officeDocument/2006/relationships/slideLayout" Target="../slideLayouts/slideLayout2.xml"/><Relationship Id="rId6" Type="http://schemas.openxmlformats.org/officeDocument/2006/relationships/hyperlink" Target="https://docs.cask.co/cdap/5.0.0-SNAPSHOT/en/developer-manual/building-blocks/workers.html" TargetMode="External"/><Relationship Id="rId5" Type="http://schemas.openxmlformats.org/officeDocument/2006/relationships/hyperlink" Target="https://docs.cask.co/cdap/5.0.0-SNAPSHOT/en/developer-manual/building-blocks/spark-programs.html" TargetMode="External"/><Relationship Id="rId4" Type="http://schemas.openxmlformats.org/officeDocument/2006/relationships/hyperlink" Target="https://docs.cask.co/cdap/5.0.0-SNAPSHOT/en/developer-manual/building-blocks/workflows.html" TargetMode="External"/><Relationship Id="rId9" Type="http://schemas.openxmlformats.org/officeDocument/2006/relationships/hyperlink" Target="https://docs.cask.co/cdap/5.0.0-SNAPSHOT/en/developer-manual/building-blocks/datasets/index.html"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2" Type="http://schemas.openxmlformats.org/officeDocument/2006/relationships/hyperlink" Target="https://docs.cask.co/cdap/5.0.0/en/user-guide/tutorials/index.html" TargetMode="External"/><Relationship Id="rId1" Type="http://schemas.openxmlformats.org/officeDocument/2006/relationships/slideLayout" Target="../slideLayouts/slideLayout2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1.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8.xml.rels><?xml version="1.0" encoding="UTF-8" standalone="yes"?>
<Relationships xmlns="http://schemas.openxmlformats.org/package/2006/relationships"><Relationship Id="rId2" Type="http://schemas.openxmlformats.org/officeDocument/2006/relationships/hyperlink" Target="https://docs.cask.co/cdap/5.0.0/en/user-guide/pipelines/plugins/index.html#cdap-pipelines-plugins" TargetMode="External"/><Relationship Id="rId1" Type="http://schemas.openxmlformats.org/officeDocument/2006/relationships/slideLayout" Target="../slideLayouts/slideLayout2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1.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58.xml.rels><?xml version="1.0" encoding="UTF-8" standalone="yes"?>
<Relationships xmlns="http://schemas.openxmlformats.org/package/2006/relationships"><Relationship Id="rId3" Type="http://schemas.openxmlformats.org/officeDocument/2006/relationships/hyperlink" Target="https://github.com/pergrand/cdap/blob/master/cdap-examples/SparkPageRank/src/test/java/co/cask/cdap/examples/sparkpagerank/SparkPageRankAppTest.java" TargetMode="External"/><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59.xml.rels><?xml version="1.0" encoding="UTF-8" standalone="yes"?>
<Relationships xmlns="http://schemas.openxmlformats.org/package/2006/relationships"><Relationship Id="rId2" Type="http://schemas.openxmlformats.org/officeDocument/2006/relationships/hyperlink" Target="https://docs.cask.co/cdap/4.0.1/en/developers-manual/testing/debugging.html#debugging-with-eclipse" TargetMode="External"/><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1.xml"/></Relationships>
</file>

<file path=ppt/slides/_rels/slide6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hyperlink" Target="https://github.com/Guavus/cdap-plugins/tree/release/5.4.7" TargetMode="External"/><Relationship Id="rId1" Type="http://schemas.openxmlformats.org/officeDocument/2006/relationships/slideLayout" Target="../slideLayouts/slideLayout2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hyperlink" Target="http://192.168.169.210:9080/editservice/ib/devicemanagement/1"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8" Type="http://schemas.openxmlformats.org/officeDocument/2006/relationships/hyperlink" Target="https://docs.cask.co/cdap/current/en/reference-manual/http-restful-api/index.html" TargetMode="External"/><Relationship Id="rId3" Type="http://schemas.openxmlformats.org/officeDocument/2006/relationships/hyperlink" Target="https://docs.cask.co/cdap/current/en/user-guide/pipelines/plugins/index.html" TargetMode="External"/><Relationship Id="rId7" Type="http://schemas.openxmlformats.org/officeDocument/2006/relationships/hyperlink" Target="https://docs.cask.co/cdap/current/en/examples-manual/index.html" TargetMode="External"/><Relationship Id="rId12" Type="http://schemas.openxmlformats.org/officeDocument/2006/relationships/hyperlink" Target="https://wiki.cask.co/display/CE/Conditional+Execution+in+Pipelines" TargetMode="External"/><Relationship Id="rId2" Type="http://schemas.openxmlformats.org/officeDocument/2006/relationships/hyperlink" Target="https://docs.cask.co/cdap/current/en/user-guide/pipelines/index.html" TargetMode="External"/><Relationship Id="rId1" Type="http://schemas.openxmlformats.org/officeDocument/2006/relationships/slideLayout" Target="../slideLayouts/slideLayout3.xml"/><Relationship Id="rId6" Type="http://schemas.openxmlformats.org/officeDocument/2006/relationships/hyperlink" Target="https://docs.cask.co/cdap/current/en/user-guide/tutorials/index.html" TargetMode="External"/><Relationship Id="rId11" Type="http://schemas.openxmlformats.org/officeDocument/2006/relationships/hyperlink" Target="https://docs.cask.co/cdap/current/en/reference-manual/javadocs/index.html" TargetMode="External"/><Relationship Id="rId5" Type="http://schemas.openxmlformats.org/officeDocument/2006/relationships/hyperlink" Target="https://docs.cask.co/cdap/4.3.3/en/developer-manual/pipelines/developing-plugins/creating-a-plugin.html" TargetMode="External"/><Relationship Id="rId10" Type="http://schemas.openxmlformats.org/officeDocument/2006/relationships/hyperlink" Target="https://docs.cask.co/cdap/current/en/reference-manual/java-client-api.html" TargetMode="External"/><Relationship Id="rId4" Type="http://schemas.openxmlformats.org/officeDocument/2006/relationships/hyperlink" Target="https://docs.cask.co/cdap/current/en/user-guide/data-preparation/index.html" TargetMode="External"/><Relationship Id="rId9" Type="http://schemas.openxmlformats.org/officeDocument/2006/relationships/hyperlink" Target="https://docs.cask.co/cdap/current/en/reference-manual/cli-api.html"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41D2C74-8714-FB45-BC69-0AEE3CCDE753}"/>
              </a:ext>
            </a:extLst>
          </p:cNvPr>
          <p:cNvSpPr>
            <a:spLocks noGrp="1"/>
          </p:cNvSpPr>
          <p:nvPr>
            <p:ph type="title"/>
          </p:nvPr>
        </p:nvSpPr>
        <p:spPr/>
        <p:txBody>
          <a:bodyPr/>
          <a:lstStyle/>
          <a:p>
            <a:r>
              <a:rPr lang="en-US" dirty="0"/>
              <a:t>Data Processing</a:t>
            </a:r>
          </a:p>
        </p:txBody>
      </p:sp>
      <p:sp>
        <p:nvSpPr>
          <p:cNvPr id="4" name="Subtitle 3">
            <a:extLst>
              <a:ext uri="{FF2B5EF4-FFF2-40B4-BE49-F238E27FC236}">
                <a16:creationId xmlns:a16="http://schemas.microsoft.com/office/drawing/2014/main" id="{9734AD8F-F0D9-E04C-9A31-B7700EED0730}"/>
              </a:ext>
            </a:extLst>
          </p:cNvPr>
          <p:cNvSpPr>
            <a:spLocks noGrp="1"/>
          </p:cNvSpPr>
          <p:nvPr>
            <p:ph type="subTitle" idx="1"/>
          </p:nvPr>
        </p:nvSpPr>
        <p:spPr/>
        <p:txBody>
          <a:bodyPr/>
          <a:lstStyle/>
          <a:p>
            <a:r>
              <a:rPr lang="en-US"/>
              <a:t>Module 4</a:t>
            </a:r>
            <a:endParaRPr lang="en-US" dirty="0"/>
          </a:p>
        </p:txBody>
      </p:sp>
    </p:spTree>
    <p:extLst>
      <p:ext uri="{BB962C8B-B14F-4D97-AF65-F5344CB8AC3E}">
        <p14:creationId xmlns:p14="http://schemas.microsoft.com/office/powerpoint/2010/main" val="122174639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Architecture</a:t>
            </a:r>
          </a:p>
        </p:txBody>
      </p:sp>
      <p:sp>
        <p:nvSpPr>
          <p:cNvPr id="3" name="Content Placeholder 2"/>
          <p:cNvSpPr>
            <a:spLocks noGrp="1"/>
          </p:cNvSpPr>
          <p:nvPr>
            <p:ph idx="1"/>
          </p:nvPr>
        </p:nvSpPr>
        <p:spPr>
          <a:xfrm>
            <a:off x="272667" y="789105"/>
            <a:ext cx="8525893" cy="4181231"/>
          </a:xfrm>
        </p:spPr>
        <p:txBody>
          <a:bodyPr/>
          <a:lstStyle/>
          <a:p>
            <a:pPr marL="530225">
              <a:spcAft>
                <a:spcPts val="900"/>
              </a:spcAft>
            </a:pPr>
            <a:r>
              <a:rPr lang="en-US" dirty="0"/>
              <a:t>CDAP High Availability </a:t>
            </a:r>
            <a:br>
              <a:rPr lang="en-US" dirty="0"/>
            </a:br>
            <a:r>
              <a:rPr lang="en-US" dirty="0"/>
              <a:t>and Highly Scalable </a:t>
            </a:r>
            <a:br>
              <a:rPr lang="en-US" dirty="0"/>
            </a:br>
            <a:r>
              <a:rPr lang="en-US" dirty="0"/>
              <a:t>Deployment</a:t>
            </a:r>
          </a:p>
        </p:txBody>
      </p:sp>
      <p:pic>
        <p:nvPicPr>
          <p:cNvPr id="5" name="Picture 4" descr="Screen Shot 2018-02-28 at 7.53.0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9280" y="683453"/>
            <a:ext cx="5599279" cy="4011151"/>
          </a:xfrm>
          <a:prstGeom prst="rect">
            <a:avLst/>
          </a:prstGeom>
        </p:spPr>
      </p:pic>
    </p:spTree>
    <p:extLst>
      <p:ext uri="{BB962C8B-B14F-4D97-AF65-F5344CB8AC3E}">
        <p14:creationId xmlns:p14="http://schemas.microsoft.com/office/powerpoint/2010/main" val="4380801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2A9ED8-35ED-ED44-AFCB-38B811F44136}"/>
              </a:ext>
            </a:extLst>
          </p:cNvPr>
          <p:cNvSpPr>
            <a:spLocks noGrp="1"/>
          </p:cNvSpPr>
          <p:nvPr>
            <p:ph type="title"/>
          </p:nvPr>
        </p:nvSpPr>
        <p:spPr/>
        <p:txBody>
          <a:bodyPr/>
          <a:lstStyle/>
          <a:p>
            <a:r>
              <a:rPr lang="en-US" dirty="0"/>
              <a:t>CDAP Modes and Components</a:t>
            </a:r>
          </a:p>
        </p:txBody>
      </p:sp>
      <p:sp>
        <p:nvSpPr>
          <p:cNvPr id="3" name="Content Placeholder 2">
            <a:extLst>
              <a:ext uri="{FF2B5EF4-FFF2-40B4-BE49-F238E27FC236}">
                <a16:creationId xmlns:a16="http://schemas.microsoft.com/office/drawing/2014/main" id="{CAF4EF1A-CE35-B34E-A007-ADF8DDCA244A}"/>
              </a:ext>
            </a:extLst>
          </p:cNvPr>
          <p:cNvSpPr>
            <a:spLocks noGrp="1"/>
          </p:cNvSpPr>
          <p:nvPr>
            <p:ph idx="1"/>
          </p:nvPr>
        </p:nvSpPr>
        <p:spPr/>
        <p:txBody>
          <a:bodyPr/>
          <a:lstStyle/>
          <a:p>
            <a:r>
              <a:rPr lang="en-US" b="1" dirty="0"/>
              <a:t>Distributed CDAP</a:t>
            </a:r>
          </a:p>
          <a:p>
            <a:pPr lvl="1"/>
            <a:r>
              <a:rPr lang="en-US" dirty="0"/>
              <a:t>Production/Staging</a:t>
            </a:r>
          </a:p>
          <a:p>
            <a:r>
              <a:rPr lang="en-US" b="1" dirty="0"/>
              <a:t>Standalone CDAP</a:t>
            </a:r>
          </a:p>
          <a:p>
            <a:pPr lvl="1"/>
            <a:r>
              <a:rPr lang="en-US" dirty="0"/>
              <a:t>Testing and Development</a:t>
            </a:r>
          </a:p>
          <a:p>
            <a:r>
              <a:rPr lang="en-US" b="1" dirty="0"/>
              <a:t>In-Memory CDAP</a:t>
            </a:r>
          </a:p>
          <a:p>
            <a:pPr lvl="1"/>
            <a:r>
              <a:rPr lang="en-US" dirty="0"/>
              <a:t>unit testing and continuous integration</a:t>
            </a:r>
          </a:p>
        </p:txBody>
      </p:sp>
    </p:spTree>
    <p:extLst>
      <p:ext uri="{BB962C8B-B14F-4D97-AF65-F5344CB8AC3E}">
        <p14:creationId xmlns:p14="http://schemas.microsoft.com/office/powerpoint/2010/main" val="3304363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8D2B66-FF6C-4845-BECB-39372DEBB130}"/>
              </a:ext>
            </a:extLst>
          </p:cNvPr>
          <p:cNvSpPr>
            <a:spLocks noGrp="1"/>
          </p:cNvSpPr>
          <p:nvPr>
            <p:ph type="title"/>
          </p:nvPr>
        </p:nvSpPr>
        <p:spPr/>
        <p:txBody>
          <a:bodyPr/>
          <a:lstStyle/>
          <a:p>
            <a:r>
              <a:rPr lang="en-US" dirty="0"/>
              <a:t>CDAP Programming Interfaces</a:t>
            </a:r>
          </a:p>
        </p:txBody>
      </p:sp>
      <p:sp>
        <p:nvSpPr>
          <p:cNvPr id="3" name="Content Placeholder 2">
            <a:extLst>
              <a:ext uri="{FF2B5EF4-FFF2-40B4-BE49-F238E27FC236}">
                <a16:creationId xmlns:a16="http://schemas.microsoft.com/office/drawing/2014/main" id="{597AC85D-9D1E-FA47-82A1-55AA71F0C734}"/>
              </a:ext>
            </a:extLst>
          </p:cNvPr>
          <p:cNvSpPr>
            <a:spLocks noGrp="1"/>
          </p:cNvSpPr>
          <p:nvPr>
            <p:ph idx="1"/>
          </p:nvPr>
        </p:nvSpPr>
        <p:spPr/>
        <p:txBody>
          <a:bodyPr/>
          <a:lstStyle/>
          <a:p>
            <a:r>
              <a:rPr lang="en-US" dirty="0"/>
              <a:t>Developer Interface</a:t>
            </a:r>
          </a:p>
          <a:p>
            <a:r>
              <a:rPr lang="en-US" dirty="0"/>
              <a:t>Client Interface</a:t>
            </a:r>
          </a:p>
        </p:txBody>
      </p:sp>
      <p:pic>
        <p:nvPicPr>
          <p:cNvPr id="4" name="Picture 3">
            <a:extLst>
              <a:ext uri="{FF2B5EF4-FFF2-40B4-BE49-F238E27FC236}">
                <a16:creationId xmlns:a16="http://schemas.microsoft.com/office/drawing/2014/main" id="{4E7DAB3B-5251-9744-8B9F-711C5708E81F}"/>
              </a:ext>
            </a:extLst>
          </p:cNvPr>
          <p:cNvPicPr>
            <a:picLocks noChangeAspect="1"/>
          </p:cNvPicPr>
          <p:nvPr/>
        </p:nvPicPr>
        <p:blipFill>
          <a:blip r:embed="rId2"/>
          <a:stretch>
            <a:fillRect/>
          </a:stretch>
        </p:blipFill>
        <p:spPr>
          <a:xfrm>
            <a:off x="2849274" y="978175"/>
            <a:ext cx="6003178" cy="3619563"/>
          </a:xfrm>
          <a:prstGeom prst="rect">
            <a:avLst/>
          </a:prstGeom>
        </p:spPr>
      </p:pic>
    </p:spTree>
    <p:extLst>
      <p:ext uri="{BB962C8B-B14F-4D97-AF65-F5344CB8AC3E}">
        <p14:creationId xmlns:p14="http://schemas.microsoft.com/office/powerpoint/2010/main" val="2288923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B696B-EDD6-F44A-BF54-94DC526E5B98}"/>
              </a:ext>
            </a:extLst>
          </p:cNvPr>
          <p:cNvSpPr>
            <a:spLocks noGrp="1"/>
          </p:cNvSpPr>
          <p:nvPr>
            <p:ph type="title"/>
          </p:nvPr>
        </p:nvSpPr>
        <p:spPr/>
        <p:txBody>
          <a:bodyPr/>
          <a:lstStyle/>
          <a:p>
            <a:r>
              <a:rPr lang="en-US" dirty="0"/>
              <a:t>CDAP Abstractions</a:t>
            </a:r>
          </a:p>
        </p:txBody>
      </p:sp>
      <p:pic>
        <p:nvPicPr>
          <p:cNvPr id="4" name="Content Placeholder 3">
            <a:extLst>
              <a:ext uri="{FF2B5EF4-FFF2-40B4-BE49-F238E27FC236}">
                <a16:creationId xmlns:a16="http://schemas.microsoft.com/office/drawing/2014/main" id="{6FC2E19D-C109-C448-8A3E-47FB899CC7A7}"/>
              </a:ext>
            </a:extLst>
          </p:cNvPr>
          <p:cNvPicPr>
            <a:picLocks noGrp="1" noChangeAspect="1"/>
          </p:cNvPicPr>
          <p:nvPr>
            <p:ph idx="1"/>
          </p:nvPr>
        </p:nvPicPr>
        <p:blipFill>
          <a:blip r:embed="rId2"/>
          <a:stretch>
            <a:fillRect/>
          </a:stretch>
        </p:blipFill>
        <p:spPr>
          <a:xfrm>
            <a:off x="3397456" y="64275"/>
            <a:ext cx="4355066" cy="4680444"/>
          </a:xfrm>
          <a:prstGeom prst="rect">
            <a:avLst/>
          </a:prstGeom>
        </p:spPr>
      </p:pic>
    </p:spTree>
    <p:extLst>
      <p:ext uri="{BB962C8B-B14F-4D97-AF65-F5344CB8AC3E}">
        <p14:creationId xmlns:p14="http://schemas.microsoft.com/office/powerpoint/2010/main" val="16226759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7B5526-2B6C-A246-9717-DA45BABDB1CC}"/>
              </a:ext>
            </a:extLst>
          </p:cNvPr>
          <p:cNvSpPr>
            <a:spLocks noGrp="1"/>
          </p:cNvSpPr>
          <p:nvPr>
            <p:ph type="title"/>
          </p:nvPr>
        </p:nvSpPr>
        <p:spPr/>
        <p:txBody>
          <a:bodyPr/>
          <a:lstStyle/>
          <a:p>
            <a:r>
              <a:rPr lang="en-US" dirty="0"/>
              <a:t>QuickStart with Hub (Marketplace)</a:t>
            </a:r>
          </a:p>
        </p:txBody>
      </p:sp>
      <p:sp>
        <p:nvSpPr>
          <p:cNvPr id="3" name="Content Placeholder 2">
            <a:extLst>
              <a:ext uri="{FF2B5EF4-FFF2-40B4-BE49-F238E27FC236}">
                <a16:creationId xmlns:a16="http://schemas.microsoft.com/office/drawing/2014/main" id="{4324E6F5-F12A-9548-89A8-C2600577EDEA}"/>
              </a:ext>
            </a:extLst>
          </p:cNvPr>
          <p:cNvSpPr>
            <a:spLocks noGrp="1"/>
          </p:cNvSpPr>
          <p:nvPr>
            <p:ph idx="1"/>
          </p:nvPr>
        </p:nvSpPr>
        <p:spPr/>
        <p:txBody>
          <a:bodyPr/>
          <a:lstStyle/>
          <a:p>
            <a:r>
              <a:rPr lang="en-US" dirty="0"/>
              <a:t>This one is a Demo.</a:t>
            </a:r>
          </a:p>
        </p:txBody>
      </p:sp>
    </p:spTree>
    <p:extLst>
      <p:ext uri="{BB962C8B-B14F-4D97-AF65-F5344CB8AC3E}">
        <p14:creationId xmlns:p14="http://schemas.microsoft.com/office/powerpoint/2010/main" val="1873177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9A61D5-02E5-5745-A251-D92A792B9029}"/>
              </a:ext>
            </a:extLst>
          </p:cNvPr>
          <p:cNvSpPr>
            <a:spLocks noGrp="1"/>
          </p:cNvSpPr>
          <p:nvPr>
            <p:ph type="title"/>
          </p:nvPr>
        </p:nvSpPr>
        <p:spPr/>
        <p:txBody>
          <a:bodyPr/>
          <a:lstStyle/>
          <a:p>
            <a:r>
              <a:rPr lang="en-US" dirty="0"/>
              <a:t>CDAP Applications</a:t>
            </a:r>
          </a:p>
        </p:txBody>
      </p:sp>
      <p:sp>
        <p:nvSpPr>
          <p:cNvPr id="3" name="Content Placeholder 2">
            <a:extLst>
              <a:ext uri="{FF2B5EF4-FFF2-40B4-BE49-F238E27FC236}">
                <a16:creationId xmlns:a16="http://schemas.microsoft.com/office/drawing/2014/main" id="{CE3C93A5-AE82-924C-8E00-7777D4B8CF6F}"/>
              </a:ext>
            </a:extLst>
          </p:cNvPr>
          <p:cNvSpPr>
            <a:spLocks noGrp="1"/>
          </p:cNvSpPr>
          <p:nvPr>
            <p:ph idx="1"/>
          </p:nvPr>
        </p:nvSpPr>
        <p:spPr/>
        <p:txBody>
          <a:bodyPr/>
          <a:lstStyle/>
          <a:p>
            <a:r>
              <a:rPr lang="en-US" dirty="0"/>
              <a:t>Applications are composed of Programs, Services and Schedules.</a:t>
            </a:r>
          </a:p>
          <a:p>
            <a:r>
              <a:rPr lang="en-IN" dirty="0"/>
              <a:t>Programs include </a:t>
            </a:r>
            <a:r>
              <a:rPr lang="en-IN" i="1" dirty="0">
                <a:hlinkClick r:id="rId2"/>
              </a:rPr>
              <a:t>Flows</a:t>
            </a:r>
            <a:r>
              <a:rPr lang="en-IN" dirty="0"/>
              <a:t>, </a:t>
            </a:r>
            <a:r>
              <a:rPr lang="en-IN" i="1" dirty="0">
                <a:hlinkClick r:id="rId3"/>
              </a:rPr>
              <a:t>MapReduce programs</a:t>
            </a:r>
            <a:r>
              <a:rPr lang="en-IN" dirty="0"/>
              <a:t>, </a:t>
            </a:r>
            <a:r>
              <a:rPr lang="en-IN" i="1" dirty="0">
                <a:hlinkClick r:id="rId4"/>
              </a:rPr>
              <a:t>Workflows</a:t>
            </a:r>
            <a:r>
              <a:rPr lang="en-IN" dirty="0"/>
              <a:t>, </a:t>
            </a:r>
            <a:r>
              <a:rPr lang="en-IN" i="1" dirty="0">
                <a:hlinkClick r:id="rId5"/>
              </a:rPr>
              <a:t>Spark programs</a:t>
            </a:r>
            <a:r>
              <a:rPr lang="en-IN" dirty="0"/>
              <a:t>, and </a:t>
            </a:r>
            <a:r>
              <a:rPr lang="en-IN" i="1" dirty="0">
                <a:hlinkClick r:id="rId6"/>
              </a:rPr>
              <a:t>Workers</a:t>
            </a:r>
            <a:r>
              <a:rPr lang="en-IN" dirty="0"/>
              <a:t> are used to process data. </a:t>
            </a:r>
            <a:r>
              <a:rPr lang="en-IN" i="1" dirty="0">
                <a:hlinkClick r:id="rId7"/>
              </a:rPr>
              <a:t>Services</a:t>
            </a:r>
            <a:r>
              <a:rPr lang="en-IN" dirty="0"/>
              <a:t> are used to serve data. </a:t>
            </a:r>
          </a:p>
          <a:p>
            <a:r>
              <a:rPr lang="en-IN" b="1" dirty="0"/>
              <a:t>Data abstractions</a:t>
            </a:r>
            <a:r>
              <a:rPr lang="en-IN" dirty="0"/>
              <a:t> include </a:t>
            </a:r>
            <a:r>
              <a:rPr lang="en-IN" i="1" dirty="0">
                <a:hlinkClick r:id="rId8"/>
              </a:rPr>
              <a:t>Streams</a:t>
            </a:r>
            <a:r>
              <a:rPr lang="en-IN" dirty="0"/>
              <a:t> and </a:t>
            </a:r>
            <a:r>
              <a:rPr lang="en-IN" i="1" dirty="0">
                <a:hlinkClick r:id="rId9"/>
              </a:rPr>
              <a:t>Datasets</a:t>
            </a:r>
            <a:r>
              <a:rPr lang="en-IN" dirty="0"/>
              <a:t>.</a:t>
            </a:r>
          </a:p>
        </p:txBody>
      </p:sp>
    </p:spTree>
    <p:extLst>
      <p:ext uri="{BB962C8B-B14F-4D97-AF65-F5344CB8AC3E}">
        <p14:creationId xmlns:p14="http://schemas.microsoft.com/office/powerpoint/2010/main" val="42860134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19C25C-4AA8-0E4B-AAC3-2AEA50636E01}"/>
              </a:ext>
            </a:extLst>
          </p:cNvPr>
          <p:cNvSpPr>
            <a:spLocks noGrp="1"/>
          </p:cNvSpPr>
          <p:nvPr>
            <p:ph type="title"/>
          </p:nvPr>
        </p:nvSpPr>
        <p:spPr/>
        <p:txBody>
          <a:bodyPr/>
          <a:lstStyle/>
          <a:p>
            <a:r>
              <a:rPr lang="en-US" dirty="0"/>
              <a:t>Streams</a:t>
            </a:r>
          </a:p>
        </p:txBody>
      </p:sp>
      <p:sp>
        <p:nvSpPr>
          <p:cNvPr id="3" name="Content Placeholder 2">
            <a:extLst>
              <a:ext uri="{FF2B5EF4-FFF2-40B4-BE49-F238E27FC236}">
                <a16:creationId xmlns:a16="http://schemas.microsoft.com/office/drawing/2014/main" id="{1E780DDA-6F04-3B40-B57D-01116D085074}"/>
              </a:ext>
            </a:extLst>
          </p:cNvPr>
          <p:cNvSpPr>
            <a:spLocks noGrp="1"/>
          </p:cNvSpPr>
          <p:nvPr>
            <p:ph idx="1"/>
          </p:nvPr>
        </p:nvSpPr>
        <p:spPr/>
        <p:txBody>
          <a:bodyPr/>
          <a:lstStyle/>
          <a:p>
            <a:r>
              <a:rPr lang="en-US" b="1" dirty="0"/>
              <a:t>Ordered, time-partitioned sequences of data</a:t>
            </a:r>
          </a:p>
          <a:p>
            <a:r>
              <a:rPr lang="en-US" b="1" dirty="0"/>
              <a:t>Usable for real-time collection and consumption of data.</a:t>
            </a:r>
          </a:p>
          <a:p>
            <a:r>
              <a:rPr lang="en-US" dirty="0"/>
              <a:t>Data Written to a stream can be consumed in real-time by </a:t>
            </a:r>
            <a:r>
              <a:rPr lang="en-US" b="1" dirty="0"/>
              <a:t>Flows</a:t>
            </a:r>
            <a:r>
              <a:rPr lang="en-US" dirty="0"/>
              <a:t> or in batch by </a:t>
            </a:r>
            <a:r>
              <a:rPr lang="en-US" b="1" dirty="0"/>
              <a:t>MapReduce</a:t>
            </a:r>
            <a:r>
              <a:rPr lang="en-US" dirty="0"/>
              <a:t> programs.</a:t>
            </a:r>
          </a:p>
        </p:txBody>
      </p:sp>
    </p:spTree>
    <p:extLst>
      <p:ext uri="{BB962C8B-B14F-4D97-AF65-F5344CB8AC3E}">
        <p14:creationId xmlns:p14="http://schemas.microsoft.com/office/powerpoint/2010/main" val="4191295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8D6B5-DAEF-3C43-98E3-67A704C236A0}"/>
              </a:ext>
            </a:extLst>
          </p:cNvPr>
          <p:cNvSpPr>
            <a:spLocks noGrp="1"/>
          </p:cNvSpPr>
          <p:nvPr>
            <p:ph type="title"/>
          </p:nvPr>
        </p:nvSpPr>
        <p:spPr/>
        <p:txBody>
          <a:bodyPr/>
          <a:lstStyle/>
          <a:p>
            <a:r>
              <a:rPr lang="en-US" dirty="0" err="1"/>
              <a:t>DataSets</a:t>
            </a:r>
            <a:endParaRPr lang="en-US" dirty="0"/>
          </a:p>
        </p:txBody>
      </p:sp>
      <p:sp>
        <p:nvSpPr>
          <p:cNvPr id="3" name="Content Placeholder 2">
            <a:extLst>
              <a:ext uri="{FF2B5EF4-FFF2-40B4-BE49-F238E27FC236}">
                <a16:creationId xmlns:a16="http://schemas.microsoft.com/office/drawing/2014/main" id="{129022D0-9B07-C240-8EA7-91AAC32F2436}"/>
              </a:ext>
            </a:extLst>
          </p:cNvPr>
          <p:cNvSpPr>
            <a:spLocks noGrp="1"/>
          </p:cNvSpPr>
          <p:nvPr>
            <p:ph idx="1"/>
          </p:nvPr>
        </p:nvSpPr>
        <p:spPr/>
        <p:txBody>
          <a:bodyPr/>
          <a:lstStyle/>
          <a:p>
            <a:r>
              <a:rPr lang="en-US" dirty="0"/>
              <a:t>Store and retrieve data. </a:t>
            </a:r>
          </a:p>
          <a:p>
            <a:pPr lvl="1"/>
            <a:r>
              <a:rPr lang="en-US" dirty="0"/>
              <a:t>Table</a:t>
            </a:r>
          </a:p>
          <a:p>
            <a:pPr lvl="1"/>
            <a:r>
              <a:rPr lang="en-US" dirty="0" err="1"/>
              <a:t>FileSets</a:t>
            </a:r>
            <a:endParaRPr lang="en-US" dirty="0"/>
          </a:p>
          <a:p>
            <a:pPr lvl="2"/>
            <a:r>
              <a:rPr lang="en-US" dirty="0"/>
              <a:t>Partitioned </a:t>
            </a:r>
            <a:r>
              <a:rPr lang="en-US" dirty="0" err="1"/>
              <a:t>FileSets</a:t>
            </a:r>
            <a:endParaRPr lang="en-US" dirty="0"/>
          </a:p>
          <a:p>
            <a:pPr lvl="2"/>
            <a:r>
              <a:rPr lang="en-US" dirty="0" err="1"/>
              <a:t>TimePartitioned</a:t>
            </a:r>
            <a:r>
              <a:rPr lang="en-US" dirty="0"/>
              <a:t> </a:t>
            </a:r>
            <a:r>
              <a:rPr lang="en-US" dirty="0" err="1"/>
              <a:t>FileSets</a:t>
            </a:r>
            <a:endParaRPr lang="en-US" dirty="0"/>
          </a:p>
          <a:p>
            <a:pPr lvl="2"/>
            <a:r>
              <a:rPr lang="en-US" dirty="0"/>
              <a:t>…</a:t>
            </a:r>
          </a:p>
          <a:p>
            <a:pPr lvl="1"/>
            <a:r>
              <a:rPr lang="en-US" dirty="0"/>
              <a:t>System and Custom </a:t>
            </a:r>
            <a:r>
              <a:rPr lang="en-US" dirty="0" err="1"/>
              <a:t>DataSets</a:t>
            </a:r>
            <a:endParaRPr lang="en-US" dirty="0"/>
          </a:p>
          <a:p>
            <a:pPr lvl="1"/>
            <a:r>
              <a:rPr lang="en-US" dirty="0"/>
              <a:t>Cube </a:t>
            </a:r>
            <a:r>
              <a:rPr lang="en-US" dirty="0" err="1"/>
              <a:t>DataSet</a:t>
            </a:r>
            <a:endParaRPr lang="en-US" dirty="0"/>
          </a:p>
        </p:txBody>
      </p:sp>
    </p:spTree>
    <p:extLst>
      <p:ext uri="{BB962C8B-B14F-4D97-AF65-F5344CB8AC3E}">
        <p14:creationId xmlns:p14="http://schemas.microsoft.com/office/powerpoint/2010/main" val="3764871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86B23-EAA2-994A-985F-8C025B8335E9}"/>
              </a:ext>
            </a:extLst>
          </p:cNvPr>
          <p:cNvSpPr>
            <a:spLocks noGrp="1"/>
          </p:cNvSpPr>
          <p:nvPr>
            <p:ph type="title"/>
          </p:nvPr>
        </p:nvSpPr>
        <p:spPr/>
        <p:txBody>
          <a:bodyPr/>
          <a:lstStyle/>
          <a:p>
            <a:r>
              <a:rPr lang="en-US" dirty="0"/>
              <a:t>Table</a:t>
            </a:r>
          </a:p>
        </p:txBody>
      </p:sp>
      <p:sp>
        <p:nvSpPr>
          <p:cNvPr id="3" name="Content Placeholder 2">
            <a:extLst>
              <a:ext uri="{FF2B5EF4-FFF2-40B4-BE49-F238E27FC236}">
                <a16:creationId xmlns:a16="http://schemas.microsoft.com/office/drawing/2014/main" id="{0DBAC73B-C09F-AD41-9D38-7D6FB3231D43}"/>
              </a:ext>
            </a:extLst>
          </p:cNvPr>
          <p:cNvSpPr>
            <a:spLocks noGrp="1"/>
          </p:cNvSpPr>
          <p:nvPr>
            <p:ph idx="1"/>
          </p:nvPr>
        </p:nvSpPr>
        <p:spPr/>
        <p:txBody>
          <a:bodyPr/>
          <a:lstStyle/>
          <a:p>
            <a:r>
              <a:rPr lang="en-IN" dirty="0"/>
              <a:t>The Table API provides basic methods to perform </a:t>
            </a:r>
            <a:r>
              <a:rPr lang="en-IN" b="1" dirty="0"/>
              <a:t>read</a:t>
            </a:r>
            <a:r>
              <a:rPr lang="en-IN" dirty="0"/>
              <a:t>, </a:t>
            </a:r>
            <a:r>
              <a:rPr lang="en-IN" b="1" dirty="0"/>
              <a:t>write</a:t>
            </a:r>
            <a:r>
              <a:rPr lang="en-IN" dirty="0"/>
              <a:t> and </a:t>
            </a:r>
            <a:r>
              <a:rPr lang="en-IN" b="1" dirty="0"/>
              <a:t>delete</a:t>
            </a:r>
            <a:r>
              <a:rPr lang="en-IN" dirty="0"/>
              <a:t> operations, plus special </a:t>
            </a:r>
            <a:r>
              <a:rPr lang="en-IN" b="1" dirty="0"/>
              <a:t>scan</a:t>
            </a:r>
            <a:r>
              <a:rPr lang="en-IN" dirty="0"/>
              <a:t>, </a:t>
            </a:r>
            <a:r>
              <a:rPr lang="en-IN" b="1" dirty="0"/>
              <a:t>atomic</a:t>
            </a:r>
            <a:r>
              <a:rPr lang="en-IN" dirty="0"/>
              <a:t> </a:t>
            </a:r>
            <a:r>
              <a:rPr lang="en-IN" b="1" dirty="0"/>
              <a:t>increment</a:t>
            </a:r>
            <a:r>
              <a:rPr lang="en-IN" dirty="0"/>
              <a:t> and </a:t>
            </a:r>
            <a:r>
              <a:rPr lang="en-IN" b="1" dirty="0"/>
              <a:t>compare-and-swap</a:t>
            </a:r>
            <a:r>
              <a:rPr lang="en-IN" dirty="0"/>
              <a:t> operations.</a:t>
            </a:r>
          </a:p>
          <a:p>
            <a:r>
              <a:rPr lang="en-IN" dirty="0"/>
              <a:t>No Fixed Schema, Sparse Data</a:t>
            </a:r>
          </a:p>
          <a:p>
            <a:r>
              <a:rPr lang="en-IN" dirty="0"/>
              <a:t>Common in Real-time programs (Random Access)</a:t>
            </a:r>
          </a:p>
          <a:p>
            <a:endParaRPr lang="en-IN" dirty="0"/>
          </a:p>
        </p:txBody>
      </p:sp>
    </p:spTree>
    <p:extLst>
      <p:ext uri="{BB962C8B-B14F-4D97-AF65-F5344CB8AC3E}">
        <p14:creationId xmlns:p14="http://schemas.microsoft.com/office/powerpoint/2010/main" val="31552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8F3D50-507A-5349-815C-C6DF6393EFD3}"/>
              </a:ext>
            </a:extLst>
          </p:cNvPr>
          <p:cNvSpPr>
            <a:spLocks noGrp="1"/>
          </p:cNvSpPr>
          <p:nvPr>
            <p:ph type="title"/>
          </p:nvPr>
        </p:nvSpPr>
        <p:spPr/>
        <p:txBody>
          <a:bodyPr/>
          <a:lstStyle/>
          <a:p>
            <a:r>
              <a:rPr lang="en-US" dirty="0" err="1"/>
              <a:t>FileSets</a:t>
            </a:r>
            <a:endParaRPr lang="en-US" dirty="0"/>
          </a:p>
        </p:txBody>
      </p:sp>
      <p:sp>
        <p:nvSpPr>
          <p:cNvPr id="3" name="Content Placeholder 2">
            <a:extLst>
              <a:ext uri="{FF2B5EF4-FFF2-40B4-BE49-F238E27FC236}">
                <a16:creationId xmlns:a16="http://schemas.microsoft.com/office/drawing/2014/main" id="{7B98B7FD-9FBA-324E-BC00-4D9E2A67C8A4}"/>
              </a:ext>
            </a:extLst>
          </p:cNvPr>
          <p:cNvSpPr>
            <a:spLocks noGrp="1"/>
          </p:cNvSpPr>
          <p:nvPr>
            <p:ph idx="1"/>
          </p:nvPr>
        </p:nvSpPr>
        <p:spPr/>
        <p:txBody>
          <a:bodyPr/>
          <a:lstStyle/>
          <a:p>
            <a:r>
              <a:rPr lang="en-IN" dirty="0"/>
              <a:t>Abstraction over underlying file system; </a:t>
            </a:r>
          </a:p>
          <a:p>
            <a:r>
              <a:rPr lang="en-IN" dirty="0"/>
              <a:t>Represents collection of files.</a:t>
            </a:r>
          </a:p>
          <a:p>
            <a:r>
              <a:rPr lang="en-IN" dirty="0"/>
              <a:t>Associate format or Schema with files.</a:t>
            </a:r>
          </a:p>
          <a:p>
            <a:r>
              <a:rPr lang="en-IN" dirty="0"/>
              <a:t>Optimized for sequential read and write. (HDFS File)</a:t>
            </a:r>
          </a:p>
          <a:p>
            <a:r>
              <a:rPr lang="en-IN" dirty="0"/>
              <a:t>Partitioned </a:t>
            </a:r>
            <a:r>
              <a:rPr lang="en-IN" dirty="0" err="1"/>
              <a:t>FileSets</a:t>
            </a:r>
            <a:r>
              <a:rPr lang="en-IN" dirty="0"/>
              <a:t> allow files by their partition metadata.</a:t>
            </a:r>
          </a:p>
          <a:p>
            <a:endParaRPr lang="en-US" dirty="0"/>
          </a:p>
        </p:txBody>
      </p:sp>
    </p:spTree>
    <p:extLst>
      <p:ext uri="{BB962C8B-B14F-4D97-AF65-F5344CB8AC3E}">
        <p14:creationId xmlns:p14="http://schemas.microsoft.com/office/powerpoint/2010/main" val="2711805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0A1646-32A2-D34B-8210-3D93C11BD238}"/>
              </a:ext>
            </a:extLst>
          </p:cNvPr>
          <p:cNvSpPr>
            <a:spLocks noGrp="1"/>
          </p:cNvSpPr>
          <p:nvPr>
            <p:ph type="title"/>
          </p:nvPr>
        </p:nvSpPr>
        <p:spPr/>
        <p:txBody>
          <a:bodyPr/>
          <a:lstStyle/>
          <a:p>
            <a:r>
              <a:rPr lang="en-US" dirty="0"/>
              <a:t>Coverage</a:t>
            </a:r>
          </a:p>
        </p:txBody>
      </p:sp>
      <p:sp>
        <p:nvSpPr>
          <p:cNvPr id="5" name="Content Placeholder 4">
            <a:extLst>
              <a:ext uri="{FF2B5EF4-FFF2-40B4-BE49-F238E27FC236}">
                <a16:creationId xmlns:a16="http://schemas.microsoft.com/office/drawing/2014/main" id="{A8CBD0B3-FA1B-3F4A-A840-1DC3906A2CCA}"/>
              </a:ext>
            </a:extLst>
          </p:cNvPr>
          <p:cNvSpPr>
            <a:spLocks noGrp="1"/>
          </p:cNvSpPr>
          <p:nvPr>
            <p:ph idx="1"/>
          </p:nvPr>
        </p:nvSpPr>
        <p:spPr>
          <a:xfrm>
            <a:off x="272667" y="789105"/>
            <a:ext cx="8525893" cy="3719833"/>
          </a:xfrm>
        </p:spPr>
        <p:txBody>
          <a:bodyPr/>
          <a:lstStyle/>
          <a:p>
            <a:pPr lvl="0"/>
            <a:r>
              <a:rPr lang="en-IN" dirty="0"/>
              <a:t>CDAP Concepts &amp; Capabilities</a:t>
            </a:r>
          </a:p>
          <a:p>
            <a:pPr lvl="0"/>
            <a:r>
              <a:rPr lang="en-IN" dirty="0"/>
              <a:t>Data Ingestion &amp; Exploration</a:t>
            </a:r>
          </a:p>
          <a:p>
            <a:pPr lvl="0"/>
            <a:r>
              <a:rPr lang="en-IN" dirty="0"/>
              <a:t>Understanding Datasets</a:t>
            </a:r>
          </a:p>
          <a:p>
            <a:pPr lvl="0"/>
            <a:r>
              <a:rPr lang="en-IN" dirty="0"/>
              <a:t>Batch and Real-time Pipelines</a:t>
            </a:r>
          </a:p>
          <a:p>
            <a:pPr lvl="0"/>
            <a:r>
              <a:rPr lang="en-IN" dirty="0"/>
              <a:t>Action and Triggers</a:t>
            </a:r>
          </a:p>
          <a:p>
            <a:pPr lvl="0"/>
            <a:r>
              <a:rPr lang="en-IN" dirty="0"/>
              <a:t>Preferences and Runtime configurations</a:t>
            </a:r>
          </a:p>
          <a:p>
            <a:pPr lvl="0"/>
            <a:r>
              <a:rPr lang="en-IN" dirty="0"/>
              <a:t>Scheduling &amp; Sequencing Pipelines </a:t>
            </a:r>
          </a:p>
          <a:p>
            <a:pPr lvl="0"/>
            <a:r>
              <a:rPr lang="en-IN" dirty="0"/>
              <a:t>Namespaces </a:t>
            </a:r>
          </a:p>
          <a:p>
            <a:pPr lvl="0"/>
            <a:r>
              <a:rPr lang="en-IN" dirty="0"/>
              <a:t>Writing custom plugins</a:t>
            </a:r>
          </a:p>
          <a:p>
            <a:pPr lvl="0"/>
            <a:r>
              <a:rPr lang="en-IN" dirty="0"/>
              <a:t>Metadata, </a:t>
            </a:r>
            <a:r>
              <a:rPr lang="en-IN" dirty="0" err="1"/>
              <a:t>DataSet</a:t>
            </a:r>
            <a:r>
              <a:rPr lang="en-IN" dirty="0"/>
              <a:t> lineage and usage metrics</a:t>
            </a:r>
          </a:p>
          <a:p>
            <a:pPr lvl="0"/>
            <a:r>
              <a:rPr lang="en-IN" dirty="0"/>
              <a:t>Metrics and logging</a:t>
            </a:r>
          </a:p>
          <a:p>
            <a:pPr lvl="0"/>
            <a:r>
              <a:rPr lang="en-IN" dirty="0" err="1"/>
              <a:t>SampleApp</a:t>
            </a:r>
            <a:r>
              <a:rPr lang="en-IN" dirty="0"/>
              <a:t> Pipeline Walkthrough</a:t>
            </a:r>
          </a:p>
          <a:p>
            <a:endParaRPr lang="en-US" dirty="0"/>
          </a:p>
        </p:txBody>
      </p:sp>
    </p:spTree>
    <p:extLst>
      <p:ext uri="{BB962C8B-B14F-4D97-AF65-F5344CB8AC3E}">
        <p14:creationId xmlns:p14="http://schemas.microsoft.com/office/powerpoint/2010/main" val="39781338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0679B5-B11E-E947-9BD5-A326C81A378E}"/>
              </a:ext>
            </a:extLst>
          </p:cNvPr>
          <p:cNvSpPr>
            <a:spLocks noGrp="1"/>
          </p:cNvSpPr>
          <p:nvPr>
            <p:ph type="title"/>
          </p:nvPr>
        </p:nvSpPr>
        <p:spPr/>
        <p:txBody>
          <a:bodyPr/>
          <a:lstStyle/>
          <a:p>
            <a:r>
              <a:rPr lang="en-US" dirty="0"/>
              <a:t>Views</a:t>
            </a:r>
          </a:p>
        </p:txBody>
      </p:sp>
      <p:sp>
        <p:nvSpPr>
          <p:cNvPr id="3" name="Content Placeholder 2">
            <a:extLst>
              <a:ext uri="{FF2B5EF4-FFF2-40B4-BE49-F238E27FC236}">
                <a16:creationId xmlns:a16="http://schemas.microsoft.com/office/drawing/2014/main" id="{051712A0-D91B-CA40-AB9C-0E6C1DA8536B}"/>
              </a:ext>
            </a:extLst>
          </p:cNvPr>
          <p:cNvSpPr>
            <a:spLocks noGrp="1"/>
          </p:cNvSpPr>
          <p:nvPr>
            <p:ph idx="1"/>
          </p:nvPr>
        </p:nvSpPr>
        <p:spPr/>
        <p:txBody>
          <a:bodyPr/>
          <a:lstStyle/>
          <a:p>
            <a:r>
              <a:rPr lang="en-US" dirty="0"/>
              <a:t>Read-only source from where data can be read. </a:t>
            </a:r>
          </a:p>
          <a:p>
            <a:r>
              <a:rPr lang="en-US" dirty="0"/>
              <a:t>Similar to a stream or dataset.</a:t>
            </a:r>
          </a:p>
          <a:p>
            <a:r>
              <a:rPr lang="en-US" dirty="0"/>
              <a:t>Views and CDAP Explore</a:t>
            </a:r>
          </a:p>
          <a:p>
            <a:endParaRPr lang="en-US" dirty="0"/>
          </a:p>
        </p:txBody>
      </p:sp>
    </p:spTree>
    <p:extLst>
      <p:ext uri="{BB962C8B-B14F-4D97-AF65-F5344CB8AC3E}">
        <p14:creationId xmlns:p14="http://schemas.microsoft.com/office/powerpoint/2010/main" val="34406309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B10392-172D-C94A-A99C-A077B2D56397}"/>
              </a:ext>
            </a:extLst>
          </p:cNvPr>
          <p:cNvSpPr>
            <a:spLocks noGrp="1"/>
          </p:cNvSpPr>
          <p:nvPr>
            <p:ph type="title"/>
          </p:nvPr>
        </p:nvSpPr>
        <p:spPr/>
        <p:txBody>
          <a:bodyPr/>
          <a:lstStyle/>
          <a:p>
            <a:r>
              <a:rPr lang="en-US" dirty="0"/>
              <a:t>Application Abstractions (Building Blocks)</a:t>
            </a:r>
          </a:p>
        </p:txBody>
      </p:sp>
      <p:sp>
        <p:nvSpPr>
          <p:cNvPr id="3" name="Content Placeholder 2">
            <a:extLst>
              <a:ext uri="{FF2B5EF4-FFF2-40B4-BE49-F238E27FC236}">
                <a16:creationId xmlns:a16="http://schemas.microsoft.com/office/drawing/2014/main" id="{D23D8042-1CFD-224A-A633-391106B51298}"/>
              </a:ext>
            </a:extLst>
          </p:cNvPr>
          <p:cNvSpPr>
            <a:spLocks noGrp="1"/>
          </p:cNvSpPr>
          <p:nvPr>
            <p:ph idx="1"/>
          </p:nvPr>
        </p:nvSpPr>
        <p:spPr/>
        <p:txBody>
          <a:bodyPr/>
          <a:lstStyle/>
          <a:p>
            <a:pPr marL="600075"/>
            <a:r>
              <a:rPr lang="en-US" dirty="0"/>
              <a:t>Flows and </a:t>
            </a:r>
            <a:r>
              <a:rPr lang="en-US" dirty="0" err="1"/>
              <a:t>Flowlets</a:t>
            </a:r>
            <a:endParaRPr lang="en-US" dirty="0"/>
          </a:p>
          <a:p>
            <a:pPr marL="600075"/>
            <a:r>
              <a:rPr lang="en-US" dirty="0" err="1"/>
              <a:t>Mapreduce</a:t>
            </a:r>
            <a:r>
              <a:rPr lang="en-US" dirty="0"/>
              <a:t>/Spark Programs</a:t>
            </a:r>
          </a:p>
          <a:p>
            <a:pPr marL="600075"/>
            <a:r>
              <a:rPr lang="en-US" dirty="0"/>
              <a:t>Plugins</a:t>
            </a:r>
          </a:p>
          <a:p>
            <a:pPr marL="600075"/>
            <a:r>
              <a:rPr lang="en-US" dirty="0"/>
              <a:t>Schedules</a:t>
            </a:r>
          </a:p>
          <a:p>
            <a:pPr marL="600075"/>
            <a:r>
              <a:rPr lang="en-US" dirty="0"/>
              <a:t>Services</a:t>
            </a:r>
          </a:p>
          <a:p>
            <a:pPr marL="600075"/>
            <a:r>
              <a:rPr lang="en-US" dirty="0"/>
              <a:t>Workers </a:t>
            </a:r>
          </a:p>
          <a:p>
            <a:pPr marL="600075"/>
            <a:r>
              <a:rPr lang="en-US" dirty="0"/>
              <a:t>Workflows</a:t>
            </a:r>
          </a:p>
          <a:p>
            <a:endParaRPr lang="en-US" dirty="0"/>
          </a:p>
        </p:txBody>
      </p:sp>
    </p:spTree>
    <p:extLst>
      <p:ext uri="{BB962C8B-B14F-4D97-AF65-F5344CB8AC3E}">
        <p14:creationId xmlns:p14="http://schemas.microsoft.com/office/powerpoint/2010/main" val="14882219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FD613-E376-3B4F-A75A-2D9D11CB6C8F}"/>
              </a:ext>
            </a:extLst>
          </p:cNvPr>
          <p:cNvSpPr>
            <a:spLocks noGrp="1"/>
          </p:cNvSpPr>
          <p:nvPr>
            <p:ph type="title"/>
          </p:nvPr>
        </p:nvSpPr>
        <p:spPr/>
        <p:txBody>
          <a:bodyPr/>
          <a:lstStyle/>
          <a:p>
            <a:r>
              <a:rPr lang="en-US" dirty="0"/>
              <a:t>Streaming: Flows and </a:t>
            </a:r>
            <a:r>
              <a:rPr lang="en-US" dirty="0" err="1"/>
              <a:t>Flowlets</a:t>
            </a:r>
            <a:endParaRPr lang="en-US" dirty="0"/>
          </a:p>
        </p:txBody>
      </p:sp>
      <p:sp>
        <p:nvSpPr>
          <p:cNvPr id="3" name="Content Placeholder 2">
            <a:extLst>
              <a:ext uri="{FF2B5EF4-FFF2-40B4-BE49-F238E27FC236}">
                <a16:creationId xmlns:a16="http://schemas.microsoft.com/office/drawing/2014/main" id="{F7FF39BD-6AE8-6F40-99E8-17098052C474}"/>
              </a:ext>
            </a:extLst>
          </p:cNvPr>
          <p:cNvSpPr>
            <a:spLocks noGrp="1"/>
          </p:cNvSpPr>
          <p:nvPr>
            <p:ph idx="1"/>
          </p:nvPr>
        </p:nvSpPr>
        <p:spPr/>
        <p:txBody>
          <a:bodyPr/>
          <a:lstStyle/>
          <a:p>
            <a:r>
              <a:rPr lang="en-US" dirty="0"/>
              <a:t>User-implemented real-time stream processors. </a:t>
            </a:r>
          </a:p>
          <a:p>
            <a:r>
              <a:rPr lang="en-US" dirty="0"/>
              <a:t>Comprised of 1 or more </a:t>
            </a:r>
            <a:r>
              <a:rPr lang="en-US" dirty="0" err="1"/>
              <a:t>flowlets</a:t>
            </a:r>
            <a:r>
              <a:rPr lang="en-US" dirty="0"/>
              <a:t> that are wired into a DAG.</a:t>
            </a:r>
          </a:p>
          <a:p>
            <a:endParaRPr lang="en-US" dirty="0"/>
          </a:p>
        </p:txBody>
      </p:sp>
      <p:pic>
        <p:nvPicPr>
          <p:cNvPr id="4" name="Picture 3">
            <a:extLst>
              <a:ext uri="{FF2B5EF4-FFF2-40B4-BE49-F238E27FC236}">
                <a16:creationId xmlns:a16="http://schemas.microsoft.com/office/drawing/2014/main" id="{E1F489D7-0838-9043-BE0B-233360C804C8}"/>
              </a:ext>
            </a:extLst>
          </p:cNvPr>
          <p:cNvPicPr>
            <a:picLocks noChangeAspect="1"/>
          </p:cNvPicPr>
          <p:nvPr/>
        </p:nvPicPr>
        <p:blipFill>
          <a:blip r:embed="rId2"/>
          <a:stretch>
            <a:fillRect/>
          </a:stretch>
        </p:blipFill>
        <p:spPr>
          <a:xfrm>
            <a:off x="945046" y="2090530"/>
            <a:ext cx="5906328" cy="2614276"/>
          </a:xfrm>
          <a:prstGeom prst="rect">
            <a:avLst/>
          </a:prstGeom>
        </p:spPr>
      </p:pic>
    </p:spTree>
    <p:extLst>
      <p:ext uri="{BB962C8B-B14F-4D97-AF65-F5344CB8AC3E}">
        <p14:creationId xmlns:p14="http://schemas.microsoft.com/office/powerpoint/2010/main" val="33486449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8A7285-251A-8743-B6D5-3BFBC14BE8BE}"/>
              </a:ext>
            </a:extLst>
          </p:cNvPr>
          <p:cNvSpPr>
            <a:spLocks noGrp="1"/>
          </p:cNvSpPr>
          <p:nvPr>
            <p:ph type="title"/>
          </p:nvPr>
        </p:nvSpPr>
        <p:spPr/>
        <p:txBody>
          <a:bodyPr/>
          <a:lstStyle/>
          <a:p>
            <a:r>
              <a:rPr lang="en-US" dirty="0"/>
              <a:t>Batch: Application</a:t>
            </a:r>
          </a:p>
        </p:txBody>
      </p:sp>
      <p:pic>
        <p:nvPicPr>
          <p:cNvPr id="4" name="Content Placeholder 3">
            <a:extLst>
              <a:ext uri="{FF2B5EF4-FFF2-40B4-BE49-F238E27FC236}">
                <a16:creationId xmlns:a16="http://schemas.microsoft.com/office/drawing/2014/main" id="{247E7615-DF8A-A345-AA31-66C0FB258D1A}"/>
              </a:ext>
            </a:extLst>
          </p:cNvPr>
          <p:cNvPicPr>
            <a:picLocks noGrp="1" noChangeAspect="1"/>
          </p:cNvPicPr>
          <p:nvPr>
            <p:ph idx="1"/>
          </p:nvPr>
        </p:nvPicPr>
        <p:blipFill>
          <a:blip r:embed="rId3"/>
          <a:stretch>
            <a:fillRect/>
          </a:stretch>
        </p:blipFill>
        <p:spPr>
          <a:xfrm>
            <a:off x="1327808" y="977900"/>
            <a:ext cx="6415358" cy="3530600"/>
          </a:xfrm>
          <a:prstGeom prst="rect">
            <a:avLst/>
          </a:prstGeom>
        </p:spPr>
      </p:pic>
    </p:spTree>
    <p:extLst>
      <p:ext uri="{BB962C8B-B14F-4D97-AF65-F5344CB8AC3E}">
        <p14:creationId xmlns:p14="http://schemas.microsoft.com/office/powerpoint/2010/main" val="37276378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74F04-8FF1-0F41-82C2-64974FFAF455}"/>
              </a:ext>
            </a:extLst>
          </p:cNvPr>
          <p:cNvSpPr>
            <a:spLocks noGrp="1"/>
          </p:cNvSpPr>
          <p:nvPr>
            <p:ph type="title"/>
          </p:nvPr>
        </p:nvSpPr>
        <p:spPr/>
        <p:txBody>
          <a:bodyPr/>
          <a:lstStyle/>
          <a:p>
            <a:r>
              <a:rPr lang="en-US" dirty="0"/>
              <a:t>Workflow (1)</a:t>
            </a:r>
          </a:p>
        </p:txBody>
      </p:sp>
      <p:pic>
        <p:nvPicPr>
          <p:cNvPr id="4" name="Content Placeholder 3">
            <a:extLst>
              <a:ext uri="{FF2B5EF4-FFF2-40B4-BE49-F238E27FC236}">
                <a16:creationId xmlns:a16="http://schemas.microsoft.com/office/drawing/2014/main" id="{532E7D15-A984-7C4C-965F-5AC68BF380B2}"/>
              </a:ext>
            </a:extLst>
          </p:cNvPr>
          <p:cNvPicPr>
            <a:picLocks noGrp="1" noChangeAspect="1"/>
          </p:cNvPicPr>
          <p:nvPr>
            <p:ph idx="1"/>
          </p:nvPr>
        </p:nvPicPr>
        <p:blipFill>
          <a:blip r:embed="rId2"/>
          <a:stretch>
            <a:fillRect/>
          </a:stretch>
        </p:blipFill>
        <p:spPr>
          <a:xfrm>
            <a:off x="1614262" y="977900"/>
            <a:ext cx="5842451" cy="3530600"/>
          </a:xfrm>
          <a:prstGeom prst="rect">
            <a:avLst/>
          </a:prstGeom>
        </p:spPr>
      </p:pic>
    </p:spTree>
    <p:extLst>
      <p:ext uri="{BB962C8B-B14F-4D97-AF65-F5344CB8AC3E}">
        <p14:creationId xmlns:p14="http://schemas.microsoft.com/office/powerpoint/2010/main" val="23427303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BB9B4-CB22-4740-B985-21A86B852C39}"/>
              </a:ext>
            </a:extLst>
          </p:cNvPr>
          <p:cNvSpPr>
            <a:spLocks noGrp="1"/>
          </p:cNvSpPr>
          <p:nvPr>
            <p:ph type="title"/>
          </p:nvPr>
        </p:nvSpPr>
        <p:spPr/>
        <p:txBody>
          <a:bodyPr/>
          <a:lstStyle/>
          <a:p>
            <a:r>
              <a:rPr lang="en-US" dirty="0"/>
              <a:t>Workflow (2)</a:t>
            </a:r>
          </a:p>
        </p:txBody>
      </p:sp>
      <p:pic>
        <p:nvPicPr>
          <p:cNvPr id="4" name="Content Placeholder 3">
            <a:extLst>
              <a:ext uri="{FF2B5EF4-FFF2-40B4-BE49-F238E27FC236}">
                <a16:creationId xmlns:a16="http://schemas.microsoft.com/office/drawing/2014/main" id="{FFA8C2A0-243E-0248-907B-8A4192C52947}"/>
              </a:ext>
            </a:extLst>
          </p:cNvPr>
          <p:cNvPicPr>
            <a:picLocks noGrp="1" noChangeAspect="1"/>
          </p:cNvPicPr>
          <p:nvPr>
            <p:ph idx="1"/>
          </p:nvPr>
        </p:nvPicPr>
        <p:blipFill>
          <a:blip r:embed="rId3"/>
          <a:stretch>
            <a:fillRect/>
          </a:stretch>
        </p:blipFill>
        <p:spPr>
          <a:xfrm>
            <a:off x="1807711" y="977900"/>
            <a:ext cx="5455552" cy="3530600"/>
          </a:xfrm>
          <a:prstGeom prst="rect">
            <a:avLst/>
          </a:prstGeom>
        </p:spPr>
      </p:pic>
    </p:spTree>
    <p:extLst>
      <p:ext uri="{BB962C8B-B14F-4D97-AF65-F5344CB8AC3E}">
        <p14:creationId xmlns:p14="http://schemas.microsoft.com/office/powerpoint/2010/main" val="29675939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177E7-1EE8-3F45-8807-74DC670C61E5}"/>
              </a:ext>
            </a:extLst>
          </p:cNvPr>
          <p:cNvSpPr>
            <a:spLocks noGrp="1"/>
          </p:cNvSpPr>
          <p:nvPr>
            <p:ph type="title"/>
          </p:nvPr>
        </p:nvSpPr>
        <p:spPr/>
        <p:txBody>
          <a:bodyPr/>
          <a:lstStyle/>
          <a:p>
            <a:r>
              <a:rPr lang="en-US" dirty="0"/>
              <a:t>CDAP UI Tools</a:t>
            </a:r>
          </a:p>
        </p:txBody>
      </p:sp>
      <p:sp>
        <p:nvSpPr>
          <p:cNvPr id="3" name="Content Placeholder 2">
            <a:extLst>
              <a:ext uri="{FF2B5EF4-FFF2-40B4-BE49-F238E27FC236}">
                <a16:creationId xmlns:a16="http://schemas.microsoft.com/office/drawing/2014/main" id="{F5028BEF-B430-EB4B-BB88-F4ABA6953CC3}"/>
              </a:ext>
            </a:extLst>
          </p:cNvPr>
          <p:cNvSpPr>
            <a:spLocks noGrp="1"/>
          </p:cNvSpPr>
          <p:nvPr>
            <p:ph idx="1"/>
          </p:nvPr>
        </p:nvSpPr>
        <p:spPr/>
        <p:txBody>
          <a:bodyPr/>
          <a:lstStyle/>
          <a:p>
            <a:r>
              <a:rPr lang="en-US" dirty="0"/>
              <a:t>Data Preparation</a:t>
            </a:r>
          </a:p>
          <a:p>
            <a:r>
              <a:rPr lang="en-US" dirty="0"/>
              <a:t>Data Pipeline</a:t>
            </a:r>
          </a:p>
        </p:txBody>
      </p:sp>
    </p:spTree>
    <p:extLst>
      <p:ext uri="{BB962C8B-B14F-4D97-AF65-F5344CB8AC3E}">
        <p14:creationId xmlns:p14="http://schemas.microsoft.com/office/powerpoint/2010/main" val="32039762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FBA5062-5EA4-C742-97D5-EB25E43780A1}"/>
              </a:ext>
            </a:extLst>
          </p:cNvPr>
          <p:cNvSpPr>
            <a:spLocks noGrp="1"/>
          </p:cNvSpPr>
          <p:nvPr>
            <p:ph type="title"/>
          </p:nvPr>
        </p:nvSpPr>
        <p:spPr/>
        <p:txBody>
          <a:bodyPr/>
          <a:lstStyle/>
          <a:p>
            <a:r>
              <a:rPr lang="en-US" dirty="0"/>
              <a:t>Data Preparation</a:t>
            </a:r>
          </a:p>
        </p:txBody>
      </p:sp>
      <p:sp>
        <p:nvSpPr>
          <p:cNvPr id="6" name="Content Placeholder 5">
            <a:extLst>
              <a:ext uri="{FF2B5EF4-FFF2-40B4-BE49-F238E27FC236}">
                <a16:creationId xmlns:a16="http://schemas.microsoft.com/office/drawing/2014/main" id="{5DBD1F2B-0175-2C47-8503-DB1473182809}"/>
              </a:ext>
            </a:extLst>
          </p:cNvPr>
          <p:cNvSpPr>
            <a:spLocks noGrp="1"/>
          </p:cNvSpPr>
          <p:nvPr>
            <p:ph idx="1"/>
          </p:nvPr>
        </p:nvSpPr>
        <p:spPr/>
        <p:txBody>
          <a:bodyPr/>
          <a:lstStyle/>
          <a:p>
            <a:r>
              <a:rPr lang="en-IN" b="1" dirty="0"/>
              <a:t>Transform</a:t>
            </a:r>
            <a:r>
              <a:rPr lang="en-IN" dirty="0"/>
              <a:t> your data. </a:t>
            </a:r>
          </a:p>
          <a:p>
            <a:r>
              <a:rPr lang="en-IN" dirty="0"/>
              <a:t>Built for applying </a:t>
            </a:r>
            <a:r>
              <a:rPr lang="en-IN" b="1" dirty="0"/>
              <a:t>simple transforms</a:t>
            </a:r>
            <a:r>
              <a:rPr lang="en-IN" dirty="0"/>
              <a:t>.</a:t>
            </a:r>
          </a:p>
          <a:p>
            <a:r>
              <a:rPr lang="en-IN" b="1" dirty="0"/>
              <a:t>Join columns</a:t>
            </a:r>
            <a:r>
              <a:rPr lang="en-IN" dirty="0"/>
              <a:t>, </a:t>
            </a:r>
            <a:r>
              <a:rPr lang="en-IN" b="1" dirty="0"/>
              <a:t>replace values</a:t>
            </a:r>
            <a:r>
              <a:rPr lang="en-IN" dirty="0"/>
              <a:t>, </a:t>
            </a:r>
            <a:r>
              <a:rPr lang="en-IN" b="1" dirty="0"/>
              <a:t>drop values conditionally</a:t>
            </a:r>
            <a:r>
              <a:rPr lang="en-IN" dirty="0"/>
              <a:t> and much more.</a:t>
            </a:r>
          </a:p>
          <a:p>
            <a:r>
              <a:rPr lang="en-IN" dirty="0"/>
              <a:t>Connect to a </a:t>
            </a:r>
            <a:r>
              <a:rPr lang="en-IN" b="1" dirty="0"/>
              <a:t>variety of data sources.</a:t>
            </a:r>
            <a:r>
              <a:rPr lang="en-IN" dirty="0"/>
              <a:t> </a:t>
            </a:r>
          </a:p>
          <a:p>
            <a:r>
              <a:rPr lang="en-IN" dirty="0"/>
              <a:t>Inspect the data in spreadsheet format.</a:t>
            </a:r>
          </a:p>
          <a:p>
            <a:endParaRPr lang="en-IN" dirty="0"/>
          </a:p>
          <a:p>
            <a:endParaRPr lang="en-IN" dirty="0"/>
          </a:p>
          <a:p>
            <a:r>
              <a:rPr lang="en-IN" dirty="0"/>
              <a:t>You can then </a:t>
            </a:r>
            <a:r>
              <a:rPr lang="en-IN" b="1" dirty="0"/>
              <a:t>Operationalize.</a:t>
            </a:r>
            <a:endParaRPr lang="en-US" b="1" dirty="0"/>
          </a:p>
        </p:txBody>
      </p:sp>
    </p:spTree>
    <p:extLst>
      <p:ext uri="{BB962C8B-B14F-4D97-AF65-F5344CB8AC3E}">
        <p14:creationId xmlns:p14="http://schemas.microsoft.com/office/powerpoint/2010/main" val="14284680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F0224F-9818-BD48-8451-BDA1A27D0C3F}"/>
              </a:ext>
            </a:extLst>
          </p:cNvPr>
          <p:cNvSpPr>
            <a:spLocks noGrp="1"/>
          </p:cNvSpPr>
          <p:nvPr>
            <p:ph type="title"/>
          </p:nvPr>
        </p:nvSpPr>
        <p:spPr/>
        <p:txBody>
          <a:bodyPr/>
          <a:lstStyle/>
          <a:p>
            <a:r>
              <a:rPr lang="en-US" dirty="0"/>
              <a:t>Data Prep Concepts</a:t>
            </a:r>
          </a:p>
        </p:txBody>
      </p:sp>
      <p:sp>
        <p:nvSpPr>
          <p:cNvPr id="3" name="Content Placeholder 2">
            <a:extLst>
              <a:ext uri="{FF2B5EF4-FFF2-40B4-BE49-F238E27FC236}">
                <a16:creationId xmlns:a16="http://schemas.microsoft.com/office/drawing/2014/main" id="{DF673A06-7503-2542-A8F1-CE5C11505DF6}"/>
              </a:ext>
            </a:extLst>
          </p:cNvPr>
          <p:cNvSpPr>
            <a:spLocks noGrp="1"/>
          </p:cNvSpPr>
          <p:nvPr>
            <p:ph idx="1"/>
          </p:nvPr>
        </p:nvSpPr>
        <p:spPr/>
        <p:txBody>
          <a:bodyPr/>
          <a:lstStyle/>
          <a:p>
            <a:r>
              <a:rPr lang="en-US" dirty="0"/>
              <a:t>Record </a:t>
            </a:r>
          </a:p>
          <a:p>
            <a:r>
              <a:rPr lang="en-US" dirty="0"/>
              <a:t>Column</a:t>
            </a:r>
          </a:p>
          <a:p>
            <a:r>
              <a:rPr lang="en-US" dirty="0"/>
              <a:t>Directive </a:t>
            </a:r>
          </a:p>
          <a:p>
            <a:pPr lvl="1"/>
            <a:r>
              <a:rPr lang="en-IN" dirty="0"/>
              <a:t>lowercase &lt;column&gt;</a:t>
            </a:r>
          </a:p>
          <a:p>
            <a:pPr lvl="1"/>
            <a:r>
              <a:rPr lang="en-IN" dirty="0"/>
              <a:t>drop </a:t>
            </a:r>
            <a:r>
              <a:rPr lang="en-IN" dirty="0" err="1"/>
              <a:t>isvalid</a:t>
            </a:r>
            <a:r>
              <a:rPr lang="en-IN" dirty="0"/>
              <a:t>, measurement</a:t>
            </a:r>
          </a:p>
          <a:p>
            <a:pPr lvl="1"/>
            <a:r>
              <a:rPr lang="en-IN" dirty="0"/>
              <a:t>…</a:t>
            </a:r>
            <a:endParaRPr lang="en-US" dirty="0"/>
          </a:p>
          <a:p>
            <a:r>
              <a:rPr lang="en-US" dirty="0"/>
              <a:t>Step</a:t>
            </a:r>
          </a:p>
          <a:p>
            <a:r>
              <a:rPr lang="en-US" dirty="0"/>
              <a:t>Pipeline</a:t>
            </a:r>
          </a:p>
          <a:p>
            <a:pPr lvl="1"/>
            <a:r>
              <a:rPr lang="en-US" dirty="0"/>
              <a:t>To Operationalize. </a:t>
            </a:r>
          </a:p>
          <a:p>
            <a:pPr lvl="1"/>
            <a:r>
              <a:rPr lang="en-US" dirty="0"/>
              <a:t>Next Topic.</a:t>
            </a:r>
          </a:p>
          <a:p>
            <a:pPr lvl="1"/>
            <a:endParaRPr lang="en-US" dirty="0"/>
          </a:p>
        </p:txBody>
      </p:sp>
    </p:spTree>
    <p:extLst>
      <p:ext uri="{BB962C8B-B14F-4D97-AF65-F5344CB8AC3E}">
        <p14:creationId xmlns:p14="http://schemas.microsoft.com/office/powerpoint/2010/main" val="4645899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4264A-616B-F54B-A31E-95F265FE71B4}"/>
              </a:ext>
            </a:extLst>
          </p:cNvPr>
          <p:cNvSpPr>
            <a:spLocks noGrp="1"/>
          </p:cNvSpPr>
          <p:nvPr>
            <p:ph type="title"/>
          </p:nvPr>
        </p:nvSpPr>
        <p:spPr/>
        <p:txBody>
          <a:bodyPr/>
          <a:lstStyle/>
          <a:p>
            <a:r>
              <a:rPr lang="en-US" dirty="0"/>
              <a:t>Namespaces</a:t>
            </a:r>
          </a:p>
        </p:txBody>
      </p:sp>
      <p:sp>
        <p:nvSpPr>
          <p:cNvPr id="3" name="Content Placeholder 2">
            <a:extLst>
              <a:ext uri="{FF2B5EF4-FFF2-40B4-BE49-F238E27FC236}">
                <a16:creationId xmlns:a16="http://schemas.microsoft.com/office/drawing/2014/main" id="{2D90B596-E63A-8148-AEC9-73AF6F11F9C8}"/>
              </a:ext>
            </a:extLst>
          </p:cNvPr>
          <p:cNvSpPr>
            <a:spLocks noGrp="1"/>
          </p:cNvSpPr>
          <p:nvPr>
            <p:ph idx="1"/>
          </p:nvPr>
        </p:nvSpPr>
        <p:spPr/>
        <p:txBody>
          <a:bodyPr/>
          <a:lstStyle/>
          <a:p>
            <a:r>
              <a:rPr lang="en-IN" dirty="0"/>
              <a:t>logical grouping of application, data and its metadata in CDAP.</a:t>
            </a:r>
          </a:p>
          <a:p>
            <a:r>
              <a:rPr lang="en-IN" dirty="0"/>
              <a:t>can be thought of as a partitioning of a CDAP instance.</a:t>
            </a:r>
          </a:p>
          <a:p>
            <a:r>
              <a:rPr lang="en-IN" dirty="0"/>
              <a:t>primary motivation for namespaces is to achieve application and </a:t>
            </a:r>
            <a:r>
              <a:rPr lang="en-IN" b="1" dirty="0"/>
              <a:t>data isolation</a:t>
            </a:r>
            <a:r>
              <a:rPr lang="en-IN" dirty="0"/>
              <a:t> and allow </a:t>
            </a:r>
            <a:r>
              <a:rPr lang="en-IN" b="1" dirty="0"/>
              <a:t>multi-tenancy</a:t>
            </a:r>
            <a:r>
              <a:rPr lang="en-IN" dirty="0"/>
              <a:t>.</a:t>
            </a:r>
          </a:p>
          <a:p>
            <a:r>
              <a:rPr lang="en-IN" dirty="0"/>
              <a:t>Namespace benefits:</a:t>
            </a:r>
          </a:p>
          <a:p>
            <a:pPr lvl="1"/>
            <a:r>
              <a:rPr lang="en-IN" dirty="0"/>
              <a:t>Support different computing environments, such as </a:t>
            </a:r>
            <a:r>
              <a:rPr lang="en-IN" b="1" dirty="0"/>
              <a:t>dev</a:t>
            </a:r>
            <a:r>
              <a:rPr lang="en-IN" dirty="0"/>
              <a:t>, </a:t>
            </a:r>
            <a:r>
              <a:rPr lang="en-IN" b="1" dirty="0"/>
              <a:t>QA</a:t>
            </a:r>
            <a:r>
              <a:rPr lang="en-IN" dirty="0"/>
              <a:t>, and </a:t>
            </a:r>
            <a:r>
              <a:rPr lang="en-IN" b="1" dirty="0"/>
              <a:t>staging</a:t>
            </a:r>
            <a:r>
              <a:rPr lang="en-IN" dirty="0"/>
              <a:t>;</a:t>
            </a:r>
          </a:p>
          <a:p>
            <a:pPr lvl="1"/>
            <a:r>
              <a:rPr lang="en-IN" dirty="0"/>
              <a:t>Support </a:t>
            </a:r>
            <a:r>
              <a:rPr lang="en-IN" b="1" dirty="0"/>
              <a:t>multiple customers</a:t>
            </a:r>
            <a:r>
              <a:rPr lang="en-IN" dirty="0"/>
              <a:t> </a:t>
            </a:r>
          </a:p>
          <a:p>
            <a:pPr lvl="1"/>
            <a:r>
              <a:rPr lang="en-IN" dirty="0"/>
              <a:t>Support multiple </a:t>
            </a:r>
            <a:r>
              <a:rPr lang="en-IN" b="1" dirty="0"/>
              <a:t>sub-organizations</a:t>
            </a:r>
            <a:r>
              <a:rPr lang="en-IN" dirty="0"/>
              <a:t> within an organization.</a:t>
            </a:r>
          </a:p>
          <a:p>
            <a:endParaRPr lang="en-US" dirty="0"/>
          </a:p>
        </p:txBody>
      </p:sp>
    </p:spTree>
    <p:extLst>
      <p:ext uri="{BB962C8B-B14F-4D97-AF65-F5344CB8AC3E}">
        <p14:creationId xmlns:p14="http://schemas.microsoft.com/office/powerpoint/2010/main" val="15220376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b="0" dirty="0"/>
              <a:t>Introduction to CDAP</a:t>
            </a:r>
          </a:p>
        </p:txBody>
      </p:sp>
      <p:sp>
        <p:nvSpPr>
          <p:cNvPr id="3" name="Content Placeholder 2"/>
          <p:cNvSpPr>
            <a:spLocks noGrp="1"/>
          </p:cNvSpPr>
          <p:nvPr>
            <p:ph idx="1"/>
          </p:nvPr>
        </p:nvSpPr>
        <p:spPr>
          <a:xfrm>
            <a:off x="272667" y="789105"/>
            <a:ext cx="8525893" cy="4181231"/>
          </a:xfrm>
        </p:spPr>
        <p:txBody>
          <a:bodyPr/>
          <a:lstStyle/>
          <a:p>
            <a:pPr marL="812800" lvl="1" indent="-342900">
              <a:spcAft>
                <a:spcPts val="900"/>
              </a:spcAft>
              <a:buFont typeface="+mj-lt"/>
              <a:buAutoNum type="arabicPeriod"/>
            </a:pPr>
            <a:r>
              <a:rPr lang="en-US" dirty="0"/>
              <a:t>An open-source data processing framework with UI support</a:t>
            </a:r>
          </a:p>
          <a:p>
            <a:pPr marL="812800" lvl="1" indent="-342900">
              <a:spcAft>
                <a:spcPts val="900"/>
              </a:spcAft>
              <a:buFont typeface="+mj-lt"/>
              <a:buAutoNum type="arabicPeriod"/>
            </a:pPr>
            <a:r>
              <a:rPr lang="x-none" dirty="0"/>
              <a:t>Easy to build data processing pipelines from UI</a:t>
            </a:r>
          </a:p>
          <a:p>
            <a:pPr marL="812800" lvl="1" indent="-342900">
              <a:spcAft>
                <a:spcPts val="900"/>
              </a:spcAft>
              <a:buFont typeface="+mj-lt"/>
              <a:buAutoNum type="arabicPeriod"/>
            </a:pPr>
            <a:r>
              <a:rPr lang="x-none" dirty="0"/>
              <a:t>Easy to integrate with external systems using datasets (internal and external)</a:t>
            </a:r>
          </a:p>
          <a:p>
            <a:pPr marL="812800" lvl="1" indent="-342900">
              <a:spcAft>
                <a:spcPts val="900"/>
              </a:spcAft>
              <a:buFont typeface="+mj-lt"/>
              <a:buAutoNum type="arabicPeriod"/>
            </a:pPr>
            <a:r>
              <a:rPr lang="x-none" dirty="0"/>
              <a:t>Explore and build locally and deploy remotely</a:t>
            </a:r>
          </a:p>
          <a:p>
            <a:pPr marL="812800" lvl="1" indent="-342900">
              <a:spcAft>
                <a:spcPts val="900"/>
              </a:spcAft>
              <a:buFont typeface="+mj-lt"/>
              <a:buAutoNum type="arabicPeriod"/>
            </a:pPr>
            <a:r>
              <a:rPr lang="x-none" dirty="0"/>
              <a:t>Build once and deploy </a:t>
            </a:r>
          </a:p>
          <a:p>
            <a:pPr marL="812800" lvl="1" indent="-342900">
              <a:spcAft>
                <a:spcPts val="900"/>
              </a:spcAft>
              <a:buFont typeface="+mj-lt"/>
              <a:buAutoNum type="arabicPeriod"/>
            </a:pPr>
            <a:r>
              <a:rPr lang="x-none" dirty="0"/>
              <a:t>Rich Rest, CLI and UI capabilities</a:t>
            </a:r>
          </a:p>
          <a:p>
            <a:pPr marL="812800" lvl="1" indent="-342900">
              <a:spcAft>
                <a:spcPts val="900"/>
              </a:spcAft>
              <a:buFont typeface="+mj-lt"/>
              <a:buAutoNum type="arabicPeriod"/>
            </a:pPr>
            <a:r>
              <a:rPr lang="x-none" dirty="0"/>
              <a:t>Supports Metadata and Lineage</a:t>
            </a:r>
          </a:p>
          <a:p>
            <a:pPr marL="812800" lvl="1" indent="-342900">
              <a:spcAft>
                <a:spcPts val="900"/>
              </a:spcAft>
              <a:buFont typeface="+mj-lt"/>
              <a:buAutoNum type="arabicPeriod"/>
            </a:pPr>
            <a:r>
              <a:rPr lang="x-none" dirty="0"/>
              <a:t>Quick Application/workflow development using easy to use CDAP APIs</a:t>
            </a:r>
          </a:p>
          <a:p>
            <a:pPr marL="469900" lvl="1" indent="0">
              <a:spcAft>
                <a:spcPts val="900"/>
              </a:spcAft>
              <a:buNone/>
            </a:pPr>
            <a:endParaRPr lang="en-US" dirty="0"/>
          </a:p>
          <a:p>
            <a:pPr marL="1041400" lvl="2" indent="-342900">
              <a:spcAft>
                <a:spcPts val="900"/>
              </a:spcAft>
              <a:buFont typeface="+mj-lt"/>
              <a:buAutoNum type="arabicPeriod"/>
            </a:pPr>
            <a:endParaRPr lang="en-US" dirty="0"/>
          </a:p>
        </p:txBody>
      </p:sp>
    </p:spTree>
    <p:extLst>
      <p:ext uri="{BB962C8B-B14F-4D97-AF65-F5344CB8AC3E}">
        <p14:creationId xmlns:p14="http://schemas.microsoft.com/office/powerpoint/2010/main" val="7261560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800" i="1" dirty="0"/>
              <a:t>Hands-on </a:t>
            </a:r>
            <a:r>
              <a:rPr lang="en-US" sz="1800" dirty="0"/>
              <a:t>: Creating Namespace in distributed setup (for multi-sharing)</a:t>
            </a:r>
          </a:p>
        </p:txBody>
      </p:sp>
      <p:sp>
        <p:nvSpPr>
          <p:cNvPr id="3" name="Content Placeholder 2"/>
          <p:cNvSpPr>
            <a:spLocks noGrp="1"/>
          </p:cNvSpPr>
          <p:nvPr>
            <p:ph idx="1"/>
          </p:nvPr>
        </p:nvSpPr>
        <p:spPr>
          <a:xfrm>
            <a:off x="272667" y="918526"/>
            <a:ext cx="8525893" cy="3530763"/>
          </a:xfrm>
        </p:spPr>
        <p:txBody>
          <a:bodyPr/>
          <a:lstStyle/>
          <a:p>
            <a:pPr marL="177800" indent="0">
              <a:buNone/>
            </a:pPr>
            <a:r>
              <a:rPr lang="en-US" sz="1200" dirty="0"/>
              <a:t>To start developing pipelines under our own namespace and avoid conflicting with other’s </a:t>
            </a:r>
            <a:r>
              <a:rPr lang="en-US" sz="1200" dirty="0" err="1"/>
              <a:t>dirs</a:t>
            </a:r>
            <a:r>
              <a:rPr lang="en-US" sz="1200" dirty="0"/>
              <a:t>/datasets, follow below steps</a:t>
            </a:r>
          </a:p>
          <a:p>
            <a:r>
              <a:rPr lang="en-US" sz="1200" b="1" dirty="0"/>
              <a:t>Create your workspace in HDFS :</a:t>
            </a:r>
          </a:p>
          <a:p>
            <a:pPr lvl="1"/>
            <a:r>
              <a:rPr lang="en-US" sz="1200" dirty="0"/>
              <a:t>&lt;master-node&gt; </a:t>
            </a:r>
            <a:r>
              <a:rPr lang="en-US" sz="1200" dirty="0" err="1"/>
              <a:t>hdfs</a:t>
            </a:r>
            <a:r>
              <a:rPr lang="en-US" sz="1200" dirty="0"/>
              <a:t> </a:t>
            </a:r>
            <a:r>
              <a:rPr lang="en-US" sz="1200" dirty="0" err="1"/>
              <a:t>dfs</a:t>
            </a:r>
            <a:r>
              <a:rPr lang="en-US" sz="1200" dirty="0"/>
              <a:t> </a:t>
            </a:r>
            <a:r>
              <a:rPr lang="mr-IN" sz="1200" dirty="0"/>
              <a:t>-</a:t>
            </a:r>
            <a:r>
              <a:rPr lang="en-US" sz="1200" dirty="0" err="1"/>
              <a:t>mkdir</a:t>
            </a:r>
            <a:r>
              <a:rPr lang="en-US" sz="1200" dirty="0"/>
              <a:t> /demo</a:t>
            </a:r>
          </a:p>
          <a:p>
            <a:r>
              <a:rPr lang="en-US" sz="1200" b="1" dirty="0"/>
              <a:t>Create your </a:t>
            </a:r>
            <a:r>
              <a:rPr lang="en-US" sz="1200" b="1" dirty="0" err="1"/>
              <a:t>Hbase</a:t>
            </a:r>
            <a:r>
              <a:rPr lang="en-US" sz="1200" b="1" dirty="0"/>
              <a:t> namespace :</a:t>
            </a:r>
          </a:p>
          <a:p>
            <a:pPr lvl="1"/>
            <a:r>
              <a:rPr lang="en-US" sz="1200" dirty="0"/>
              <a:t>&lt;master-node&gt; </a:t>
            </a:r>
            <a:r>
              <a:rPr lang="en-US" sz="1200" dirty="0" err="1"/>
              <a:t>hbase</a:t>
            </a:r>
            <a:r>
              <a:rPr lang="en-US" sz="1200" dirty="0"/>
              <a:t> shell</a:t>
            </a:r>
            <a:br>
              <a:rPr lang="en-US" sz="1200" dirty="0"/>
            </a:br>
            <a:r>
              <a:rPr lang="en-US" sz="1200" dirty="0"/>
              <a:t>&lt;</a:t>
            </a:r>
            <a:r>
              <a:rPr lang="en-US" sz="1200" dirty="0" err="1"/>
              <a:t>hbase</a:t>
            </a:r>
            <a:r>
              <a:rPr lang="en-US" sz="1200" dirty="0"/>
              <a:t>&gt; </a:t>
            </a:r>
            <a:r>
              <a:rPr lang="en-US" sz="1200" dirty="0" err="1"/>
              <a:t>create_namespace</a:t>
            </a:r>
            <a:r>
              <a:rPr lang="en-US" sz="1200" dirty="0"/>
              <a:t> ‘</a:t>
            </a:r>
            <a:r>
              <a:rPr lang="en-US" sz="1200" dirty="0" err="1"/>
              <a:t>demoNS</a:t>
            </a:r>
            <a:r>
              <a:rPr lang="en-US" sz="1200" dirty="0"/>
              <a:t>’</a:t>
            </a:r>
          </a:p>
          <a:p>
            <a:r>
              <a:rPr lang="en-US" sz="1200" b="1" dirty="0"/>
              <a:t>Create your DB in Hive :</a:t>
            </a:r>
          </a:p>
          <a:p>
            <a:pPr lvl="1"/>
            <a:r>
              <a:rPr lang="en-US" sz="1100" dirty="0"/>
              <a:t>&lt;master-node&gt; hive</a:t>
            </a:r>
            <a:br>
              <a:rPr lang="en-US" sz="1100" dirty="0"/>
            </a:br>
            <a:r>
              <a:rPr lang="en-US" sz="1100" dirty="0"/>
              <a:t>&lt;hive&gt; CREATE DATABASE </a:t>
            </a:r>
            <a:r>
              <a:rPr lang="en-US" sz="1100" dirty="0" err="1"/>
              <a:t>demoDB</a:t>
            </a:r>
            <a:r>
              <a:rPr lang="en-US" sz="1100" dirty="0"/>
              <a:t>;</a:t>
            </a:r>
          </a:p>
          <a:p>
            <a:endParaRPr lang="en-US" sz="1200" dirty="0"/>
          </a:p>
          <a:p>
            <a:pPr marL="177800" indent="0">
              <a:buNone/>
            </a:pPr>
            <a:r>
              <a:rPr lang="en-US" sz="1200" dirty="0"/>
              <a:t>Now, </a:t>
            </a:r>
            <a:r>
              <a:rPr lang="en-US" sz="1200" dirty="0" err="1"/>
              <a:t>goto</a:t>
            </a:r>
            <a:r>
              <a:rPr lang="en-US" sz="1200" dirty="0"/>
              <a:t> CDAP UI and on right upper corner, click </a:t>
            </a:r>
            <a:r>
              <a:rPr lang="en-US" sz="1100" dirty="0"/>
              <a:t>on  </a:t>
            </a:r>
            <a:r>
              <a:rPr lang="en-US" sz="1100" i="1" dirty="0"/>
              <a:t>Namespace &gt; Add Namespace</a:t>
            </a:r>
            <a:br>
              <a:rPr lang="en-US" sz="1200" i="1" dirty="0"/>
            </a:br>
            <a:r>
              <a:rPr lang="en-US" sz="1200" dirty="0"/>
              <a:t>Give a name to your namespace. </a:t>
            </a:r>
            <a:r>
              <a:rPr lang="en-US" sz="1200" dirty="0" err="1"/>
              <a:t>Eg</a:t>
            </a:r>
            <a:r>
              <a:rPr lang="en-US" sz="1200" dirty="0"/>
              <a:t>: </a:t>
            </a:r>
            <a:r>
              <a:rPr lang="en-US" sz="1200" i="1" dirty="0"/>
              <a:t>demo and provide above </a:t>
            </a:r>
            <a:r>
              <a:rPr lang="en-US" sz="1100" i="1" dirty="0"/>
              <a:t>HDFS, Hive DB and </a:t>
            </a:r>
            <a:r>
              <a:rPr lang="en-US" sz="1100" i="1" dirty="0" err="1"/>
              <a:t>Hbase</a:t>
            </a:r>
            <a:r>
              <a:rPr lang="en-US" sz="1100" i="1" dirty="0"/>
              <a:t> Namespace </a:t>
            </a:r>
            <a:r>
              <a:rPr lang="en-US" sz="1200" i="1" dirty="0"/>
              <a:t>details.</a:t>
            </a:r>
          </a:p>
          <a:p>
            <a:pPr marL="698500" lvl="2" indent="0">
              <a:buNone/>
            </a:pPr>
            <a:endParaRPr lang="en-US" dirty="0"/>
          </a:p>
          <a:p>
            <a:pPr marL="698500" lvl="2" indent="0">
              <a:buNone/>
            </a:pPr>
            <a:r>
              <a:rPr lang="en-US" dirty="0"/>
              <a:t> </a:t>
            </a:r>
          </a:p>
          <a:p>
            <a:pPr marL="244475" indent="0">
              <a:buNone/>
            </a:pPr>
            <a:endParaRPr lang="en-US" sz="1200" dirty="0"/>
          </a:p>
          <a:p>
            <a:pPr marL="698500" lvl="2" indent="0">
              <a:buNone/>
            </a:pPr>
            <a:r>
              <a:rPr lang="en-US" dirty="0"/>
              <a:t> </a:t>
            </a:r>
          </a:p>
        </p:txBody>
      </p:sp>
    </p:spTree>
    <p:extLst>
      <p:ext uri="{BB962C8B-B14F-4D97-AF65-F5344CB8AC3E}">
        <p14:creationId xmlns:p14="http://schemas.microsoft.com/office/powerpoint/2010/main" val="21687510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381B3-1A5C-4245-8991-47E0DA067FCE}"/>
              </a:ext>
            </a:extLst>
          </p:cNvPr>
          <p:cNvSpPr>
            <a:spLocks noGrp="1"/>
          </p:cNvSpPr>
          <p:nvPr>
            <p:ph type="title"/>
          </p:nvPr>
        </p:nvSpPr>
        <p:spPr/>
        <p:txBody>
          <a:bodyPr/>
          <a:lstStyle/>
          <a:p>
            <a:r>
              <a:rPr lang="en-US" dirty="0"/>
              <a:t>Creating a Namespace</a:t>
            </a:r>
          </a:p>
        </p:txBody>
      </p:sp>
      <p:pic>
        <p:nvPicPr>
          <p:cNvPr id="4" name="Content Placeholder 3">
            <a:extLst>
              <a:ext uri="{FF2B5EF4-FFF2-40B4-BE49-F238E27FC236}">
                <a16:creationId xmlns:a16="http://schemas.microsoft.com/office/drawing/2014/main" id="{3808D36F-4C7F-9846-87AE-BE1A7D7FFE25}"/>
              </a:ext>
            </a:extLst>
          </p:cNvPr>
          <p:cNvPicPr>
            <a:picLocks noGrp="1" noChangeAspect="1"/>
          </p:cNvPicPr>
          <p:nvPr>
            <p:ph idx="1"/>
          </p:nvPr>
        </p:nvPicPr>
        <p:blipFill>
          <a:blip r:embed="rId2"/>
          <a:stretch>
            <a:fillRect/>
          </a:stretch>
        </p:blipFill>
        <p:spPr>
          <a:xfrm>
            <a:off x="273050" y="1356948"/>
            <a:ext cx="8524875" cy="2772504"/>
          </a:xfrm>
          <a:prstGeom prst="rect">
            <a:avLst/>
          </a:prstGeom>
        </p:spPr>
      </p:pic>
    </p:spTree>
    <p:extLst>
      <p:ext uri="{BB962C8B-B14F-4D97-AF65-F5344CB8AC3E}">
        <p14:creationId xmlns:p14="http://schemas.microsoft.com/office/powerpoint/2010/main" val="28431358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C5E8E-12F6-B543-AE34-7CD4B8C89120}"/>
              </a:ext>
            </a:extLst>
          </p:cNvPr>
          <p:cNvSpPr>
            <a:spLocks noGrp="1"/>
          </p:cNvSpPr>
          <p:nvPr>
            <p:ph type="title"/>
          </p:nvPr>
        </p:nvSpPr>
        <p:spPr/>
        <p:txBody>
          <a:bodyPr/>
          <a:lstStyle/>
          <a:p>
            <a:r>
              <a:rPr lang="en-US" dirty="0"/>
              <a:t>Exercise: Data Preparation</a:t>
            </a:r>
          </a:p>
        </p:txBody>
      </p:sp>
      <p:sp>
        <p:nvSpPr>
          <p:cNvPr id="3" name="Content Placeholder 2">
            <a:extLst>
              <a:ext uri="{FF2B5EF4-FFF2-40B4-BE49-F238E27FC236}">
                <a16:creationId xmlns:a16="http://schemas.microsoft.com/office/drawing/2014/main" id="{24DEB458-5C95-014E-9A38-594814D5B27E}"/>
              </a:ext>
            </a:extLst>
          </p:cNvPr>
          <p:cNvSpPr>
            <a:spLocks noGrp="1"/>
          </p:cNvSpPr>
          <p:nvPr>
            <p:ph idx="1"/>
          </p:nvPr>
        </p:nvSpPr>
        <p:spPr/>
        <p:txBody>
          <a:bodyPr/>
          <a:lstStyle/>
          <a:p>
            <a:r>
              <a:rPr lang="en-US" dirty="0">
                <a:hlinkClick r:id="rId2"/>
              </a:rPr>
              <a:t>https://docs.cask.co/cdap/5.0.0/en/user-guide/tutorials/index.html</a:t>
            </a:r>
            <a:endParaRPr lang="en-US" dirty="0"/>
          </a:p>
          <a:p>
            <a:endParaRPr lang="en-US" dirty="0"/>
          </a:p>
          <a:p>
            <a:r>
              <a:rPr lang="en-US" dirty="0"/>
              <a:t>This one is Hands-on Lab.</a:t>
            </a:r>
          </a:p>
        </p:txBody>
      </p:sp>
    </p:spTree>
    <p:extLst>
      <p:ext uri="{BB962C8B-B14F-4D97-AF65-F5344CB8AC3E}">
        <p14:creationId xmlns:p14="http://schemas.microsoft.com/office/powerpoint/2010/main" val="31628110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E72C3C4B-EF7C-0541-9260-C2CF6A7DF941}"/>
              </a:ext>
            </a:extLst>
          </p:cNvPr>
          <p:cNvSpPr>
            <a:spLocks noGrp="1"/>
          </p:cNvSpPr>
          <p:nvPr>
            <p:ph type="title"/>
          </p:nvPr>
        </p:nvSpPr>
        <p:spPr/>
        <p:txBody>
          <a:bodyPr/>
          <a:lstStyle/>
          <a:p>
            <a:r>
              <a:rPr lang="en-US" dirty="0"/>
              <a:t>Data Pipelines</a:t>
            </a:r>
          </a:p>
        </p:txBody>
      </p:sp>
      <p:sp>
        <p:nvSpPr>
          <p:cNvPr id="5" name="Content Placeholder 4">
            <a:extLst>
              <a:ext uri="{FF2B5EF4-FFF2-40B4-BE49-F238E27FC236}">
                <a16:creationId xmlns:a16="http://schemas.microsoft.com/office/drawing/2014/main" id="{17C30CA5-CF71-294D-9053-A912F8CC001A}"/>
              </a:ext>
            </a:extLst>
          </p:cNvPr>
          <p:cNvSpPr>
            <a:spLocks noGrp="1"/>
          </p:cNvSpPr>
          <p:nvPr>
            <p:ph idx="1"/>
          </p:nvPr>
        </p:nvSpPr>
        <p:spPr/>
        <p:txBody>
          <a:bodyPr/>
          <a:lstStyle/>
          <a:p>
            <a:r>
              <a:rPr lang="en-IN" dirty="0"/>
              <a:t>Allows you to </a:t>
            </a:r>
            <a:r>
              <a:rPr lang="en-IN" b="1" dirty="0"/>
              <a:t>ingest</a:t>
            </a:r>
            <a:r>
              <a:rPr lang="en-IN" dirty="0"/>
              <a:t>, </a:t>
            </a:r>
            <a:r>
              <a:rPr lang="en-IN" b="1" dirty="0"/>
              <a:t>transform</a:t>
            </a:r>
            <a:r>
              <a:rPr lang="en-IN" dirty="0"/>
              <a:t>, </a:t>
            </a:r>
            <a:r>
              <a:rPr lang="en-IN" b="1" dirty="0"/>
              <a:t>analyse </a:t>
            </a:r>
            <a:r>
              <a:rPr lang="en-IN" dirty="0"/>
              <a:t>and </a:t>
            </a:r>
            <a:r>
              <a:rPr lang="en-IN" b="1" dirty="0"/>
              <a:t>store data </a:t>
            </a:r>
            <a:r>
              <a:rPr lang="en-IN" dirty="0"/>
              <a:t>using Spark and MapReduce</a:t>
            </a:r>
            <a:r>
              <a:rPr lang="en-IN" b="1" dirty="0"/>
              <a:t>.</a:t>
            </a:r>
          </a:p>
          <a:p>
            <a:r>
              <a:rPr lang="en-IN" dirty="0"/>
              <a:t>Pipelines are applications—specifically for the processing of data flows—created from </a:t>
            </a:r>
            <a:r>
              <a:rPr lang="en-IN" b="1" dirty="0" err="1"/>
              <a:t>artifacts</a:t>
            </a:r>
            <a:r>
              <a:rPr lang="en-IN" dirty="0"/>
              <a:t>.</a:t>
            </a:r>
            <a:endParaRPr lang="en-IN" b="1" dirty="0"/>
          </a:p>
          <a:p>
            <a:r>
              <a:rPr lang="en-IN" dirty="0"/>
              <a:t>Series of Stages like:</a:t>
            </a:r>
          </a:p>
          <a:p>
            <a:pPr lvl="1"/>
            <a:r>
              <a:rPr lang="en-US" dirty="0"/>
              <a:t>Sources</a:t>
            </a:r>
          </a:p>
          <a:p>
            <a:pPr lvl="1"/>
            <a:r>
              <a:rPr lang="en-US" dirty="0"/>
              <a:t>Transforms</a:t>
            </a:r>
          </a:p>
          <a:p>
            <a:pPr lvl="1"/>
            <a:r>
              <a:rPr lang="en-US" dirty="0"/>
              <a:t>Analytics</a:t>
            </a:r>
          </a:p>
          <a:p>
            <a:pPr lvl="1"/>
            <a:r>
              <a:rPr lang="en-US" dirty="0"/>
              <a:t>Actions</a:t>
            </a:r>
          </a:p>
          <a:p>
            <a:pPr lvl="1"/>
            <a:r>
              <a:rPr lang="en-US" dirty="0"/>
              <a:t>Sinks</a:t>
            </a:r>
          </a:p>
          <a:p>
            <a:pPr lvl="1"/>
            <a:r>
              <a:rPr lang="en-US" dirty="0"/>
              <a:t>Error Handling</a:t>
            </a:r>
          </a:p>
          <a:p>
            <a:r>
              <a:rPr lang="en-US" dirty="0"/>
              <a:t>Logical and Physical</a:t>
            </a:r>
          </a:p>
          <a:p>
            <a:r>
              <a:rPr lang="en-US" dirty="0"/>
              <a:t>Batch and Realtime</a:t>
            </a:r>
          </a:p>
          <a:p>
            <a:pPr lvl="1"/>
            <a:endParaRPr lang="en-US" dirty="0"/>
          </a:p>
          <a:p>
            <a:pPr lvl="1"/>
            <a:endParaRPr lang="en-US" dirty="0"/>
          </a:p>
        </p:txBody>
      </p:sp>
    </p:spTree>
    <p:extLst>
      <p:ext uri="{BB962C8B-B14F-4D97-AF65-F5344CB8AC3E}">
        <p14:creationId xmlns:p14="http://schemas.microsoft.com/office/powerpoint/2010/main" val="41137679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8408E-C8FD-B44D-AE8C-8EC0A14B749D}"/>
              </a:ext>
            </a:extLst>
          </p:cNvPr>
          <p:cNvSpPr>
            <a:spLocks noGrp="1"/>
          </p:cNvSpPr>
          <p:nvPr>
            <p:ph type="title"/>
          </p:nvPr>
        </p:nvSpPr>
        <p:spPr/>
        <p:txBody>
          <a:bodyPr/>
          <a:lstStyle/>
          <a:p>
            <a:r>
              <a:rPr lang="en-US" dirty="0"/>
              <a:t>Stages And Plugins</a:t>
            </a:r>
          </a:p>
        </p:txBody>
      </p:sp>
      <p:sp>
        <p:nvSpPr>
          <p:cNvPr id="3" name="Content Placeholder 2">
            <a:extLst>
              <a:ext uri="{FF2B5EF4-FFF2-40B4-BE49-F238E27FC236}">
                <a16:creationId xmlns:a16="http://schemas.microsoft.com/office/drawing/2014/main" id="{5FD4C0DF-39DE-0642-88CC-4ADC0BC3F4D3}"/>
              </a:ext>
            </a:extLst>
          </p:cNvPr>
          <p:cNvSpPr>
            <a:spLocks noGrp="1"/>
          </p:cNvSpPr>
          <p:nvPr>
            <p:ph idx="1"/>
          </p:nvPr>
        </p:nvSpPr>
        <p:spPr/>
        <p:txBody>
          <a:bodyPr/>
          <a:lstStyle/>
          <a:p>
            <a:r>
              <a:rPr lang="en-US" dirty="0"/>
              <a:t>General progression of a Pipeline:</a:t>
            </a:r>
          </a:p>
          <a:p>
            <a:pPr lvl="1"/>
            <a:r>
              <a:rPr lang="en-IN" b="1" dirty="0"/>
              <a:t>Pre-run operations</a:t>
            </a:r>
          </a:p>
          <a:p>
            <a:pPr lvl="1"/>
            <a:r>
              <a:rPr lang="en-IN" b="1" dirty="0"/>
              <a:t>Data acquisition</a:t>
            </a:r>
          </a:p>
          <a:p>
            <a:pPr lvl="1"/>
            <a:r>
              <a:rPr lang="en-IN" b="1" dirty="0"/>
              <a:t>Data transformation</a:t>
            </a:r>
          </a:p>
          <a:p>
            <a:pPr lvl="1"/>
            <a:r>
              <a:rPr lang="en-IN" b="1" dirty="0"/>
              <a:t>Data publishing</a:t>
            </a:r>
          </a:p>
          <a:p>
            <a:pPr lvl="1"/>
            <a:r>
              <a:rPr lang="en-IN" b="1" dirty="0"/>
              <a:t>Post-run operations</a:t>
            </a:r>
          </a:p>
          <a:p>
            <a:pPr lvl="1"/>
            <a:endParaRPr lang="en-IN" b="1" dirty="0"/>
          </a:p>
          <a:p>
            <a:pPr lvl="1"/>
            <a:endParaRPr lang="en-IN" b="1" dirty="0"/>
          </a:p>
          <a:p>
            <a:endParaRPr lang="en-IN" b="1" dirty="0"/>
          </a:p>
          <a:p>
            <a:endParaRPr lang="en-IN" b="1" dirty="0"/>
          </a:p>
          <a:p>
            <a:r>
              <a:rPr lang="en-IN" dirty="0"/>
              <a:t>Different plugins are available to provide functionality for each stage.</a:t>
            </a:r>
            <a:br>
              <a:rPr lang="en-IN" dirty="0"/>
            </a:br>
            <a:endParaRPr lang="en-IN" dirty="0"/>
          </a:p>
          <a:p>
            <a:endParaRPr lang="en-US" dirty="0"/>
          </a:p>
        </p:txBody>
      </p:sp>
      <p:pic>
        <p:nvPicPr>
          <p:cNvPr id="4" name="Picture 3">
            <a:extLst>
              <a:ext uri="{FF2B5EF4-FFF2-40B4-BE49-F238E27FC236}">
                <a16:creationId xmlns:a16="http://schemas.microsoft.com/office/drawing/2014/main" id="{58F34D75-693D-9B48-A6A7-ADA778FC67F0}"/>
              </a:ext>
            </a:extLst>
          </p:cNvPr>
          <p:cNvPicPr>
            <a:picLocks noChangeAspect="1"/>
          </p:cNvPicPr>
          <p:nvPr/>
        </p:nvPicPr>
        <p:blipFill>
          <a:blip r:embed="rId3"/>
          <a:stretch>
            <a:fillRect/>
          </a:stretch>
        </p:blipFill>
        <p:spPr>
          <a:xfrm>
            <a:off x="4465274" y="1058778"/>
            <a:ext cx="4333286" cy="2389873"/>
          </a:xfrm>
          <a:prstGeom prst="rect">
            <a:avLst/>
          </a:prstGeom>
        </p:spPr>
      </p:pic>
    </p:spTree>
    <p:extLst>
      <p:ext uri="{BB962C8B-B14F-4D97-AF65-F5344CB8AC3E}">
        <p14:creationId xmlns:p14="http://schemas.microsoft.com/office/powerpoint/2010/main" val="16583450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86D1E-A77A-DF49-9E79-72752308AA77}"/>
              </a:ext>
            </a:extLst>
          </p:cNvPr>
          <p:cNvSpPr>
            <a:spLocks noGrp="1"/>
          </p:cNvSpPr>
          <p:nvPr>
            <p:ph type="title"/>
          </p:nvPr>
        </p:nvSpPr>
        <p:spPr/>
        <p:txBody>
          <a:bodyPr/>
          <a:lstStyle/>
          <a:p>
            <a:r>
              <a:rPr lang="en-US" dirty="0"/>
              <a:t>Demo: Build A Simple Pipeline</a:t>
            </a:r>
          </a:p>
        </p:txBody>
      </p:sp>
      <p:sp>
        <p:nvSpPr>
          <p:cNvPr id="3" name="Content Placeholder 2">
            <a:extLst>
              <a:ext uri="{FF2B5EF4-FFF2-40B4-BE49-F238E27FC236}">
                <a16:creationId xmlns:a16="http://schemas.microsoft.com/office/drawing/2014/main" id="{DDF727D6-A0E4-234F-9576-B4232CA41C3A}"/>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824696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A2CBC9-11F5-2A44-A644-B0BDF2A2BD94}"/>
              </a:ext>
            </a:extLst>
          </p:cNvPr>
          <p:cNvSpPr>
            <a:spLocks noGrp="1"/>
          </p:cNvSpPr>
          <p:nvPr>
            <p:ph type="title"/>
          </p:nvPr>
        </p:nvSpPr>
        <p:spPr/>
        <p:txBody>
          <a:bodyPr/>
          <a:lstStyle/>
          <a:p>
            <a:r>
              <a:rPr lang="en-US" dirty="0"/>
              <a:t>Actions</a:t>
            </a:r>
          </a:p>
        </p:txBody>
      </p:sp>
      <p:sp>
        <p:nvSpPr>
          <p:cNvPr id="3" name="Content Placeholder 2">
            <a:extLst>
              <a:ext uri="{FF2B5EF4-FFF2-40B4-BE49-F238E27FC236}">
                <a16:creationId xmlns:a16="http://schemas.microsoft.com/office/drawing/2014/main" id="{17422C9A-E112-B143-817C-22DBC59E1AD5}"/>
              </a:ext>
            </a:extLst>
          </p:cNvPr>
          <p:cNvSpPr>
            <a:spLocks noGrp="1"/>
          </p:cNvSpPr>
          <p:nvPr>
            <p:ph idx="1"/>
          </p:nvPr>
        </p:nvSpPr>
        <p:spPr>
          <a:xfrm>
            <a:off x="272667" y="712269"/>
            <a:ext cx="8525893" cy="3796669"/>
          </a:xfrm>
        </p:spPr>
        <p:txBody>
          <a:bodyPr/>
          <a:lstStyle/>
          <a:p>
            <a:r>
              <a:rPr lang="en-US" dirty="0"/>
              <a:t>Actions can be configured for a </a:t>
            </a:r>
            <a:r>
              <a:rPr lang="en-US" b="1" dirty="0"/>
              <a:t>batch pipeline</a:t>
            </a:r>
            <a:r>
              <a:rPr lang="en-US" dirty="0"/>
              <a:t>.</a:t>
            </a:r>
          </a:p>
          <a:p>
            <a:endParaRPr lang="en-US" dirty="0"/>
          </a:p>
          <a:p>
            <a:r>
              <a:rPr lang="en-US" dirty="0"/>
              <a:t>Takes place at </a:t>
            </a:r>
            <a:r>
              <a:rPr lang="en-US" b="1" dirty="0"/>
              <a:t>start</a:t>
            </a:r>
            <a:r>
              <a:rPr lang="en-US" dirty="0"/>
              <a:t> or at </a:t>
            </a:r>
            <a:r>
              <a:rPr lang="en-US" b="1" dirty="0"/>
              <a:t>completion</a:t>
            </a:r>
            <a:r>
              <a:rPr lang="en-US" dirty="0"/>
              <a:t>. </a:t>
            </a:r>
          </a:p>
          <a:p>
            <a:endParaRPr lang="en-US" dirty="0"/>
          </a:p>
          <a:p>
            <a:r>
              <a:rPr lang="en-IN" dirty="0"/>
              <a:t>Actions at the end will only run if the pipeline </a:t>
            </a:r>
            <a:r>
              <a:rPr lang="en-IN" b="1" dirty="0"/>
              <a:t>successfully completes.</a:t>
            </a:r>
          </a:p>
          <a:p>
            <a:endParaRPr lang="en-IN" b="1" dirty="0"/>
          </a:p>
          <a:p>
            <a:r>
              <a:rPr lang="en-IN" dirty="0"/>
              <a:t>If you want to run Action irrespective of successful completion, use </a:t>
            </a:r>
            <a:r>
              <a:rPr lang="en-IN" b="1" dirty="0"/>
              <a:t>post-run action.</a:t>
            </a:r>
            <a:endParaRPr lang="en-US" b="1" dirty="0"/>
          </a:p>
        </p:txBody>
      </p:sp>
    </p:spTree>
    <p:extLst>
      <p:ext uri="{BB962C8B-B14F-4D97-AF65-F5344CB8AC3E}">
        <p14:creationId xmlns:p14="http://schemas.microsoft.com/office/powerpoint/2010/main" val="41699033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18402A-E9DE-664F-81CC-CAC0C17DA794}"/>
              </a:ext>
            </a:extLst>
          </p:cNvPr>
          <p:cNvSpPr>
            <a:spLocks noGrp="1"/>
          </p:cNvSpPr>
          <p:nvPr>
            <p:ph type="title"/>
          </p:nvPr>
        </p:nvSpPr>
        <p:spPr/>
        <p:txBody>
          <a:bodyPr/>
          <a:lstStyle/>
          <a:p>
            <a:r>
              <a:rPr lang="en-US" dirty="0"/>
              <a:t>Post-Run Action</a:t>
            </a:r>
          </a:p>
        </p:txBody>
      </p:sp>
      <p:sp>
        <p:nvSpPr>
          <p:cNvPr id="3" name="Content Placeholder 2">
            <a:extLst>
              <a:ext uri="{FF2B5EF4-FFF2-40B4-BE49-F238E27FC236}">
                <a16:creationId xmlns:a16="http://schemas.microsoft.com/office/drawing/2014/main" id="{3C88391B-653A-C34B-AF56-043FA2DE8647}"/>
              </a:ext>
            </a:extLst>
          </p:cNvPr>
          <p:cNvSpPr>
            <a:spLocks noGrp="1"/>
          </p:cNvSpPr>
          <p:nvPr>
            <p:ph idx="1"/>
          </p:nvPr>
        </p:nvSpPr>
        <p:spPr/>
        <p:txBody>
          <a:bodyPr/>
          <a:lstStyle/>
          <a:p>
            <a:r>
              <a:rPr lang="en-US" dirty="0"/>
              <a:t>Post-run action run based on one of the 3 conditions:</a:t>
            </a:r>
          </a:p>
          <a:p>
            <a:pPr lvl="1"/>
            <a:r>
              <a:rPr lang="en-US" dirty="0"/>
              <a:t>Completion</a:t>
            </a:r>
          </a:p>
          <a:p>
            <a:pPr lvl="1"/>
            <a:r>
              <a:rPr lang="en-US" dirty="0"/>
              <a:t>Success</a:t>
            </a:r>
          </a:p>
          <a:p>
            <a:pPr lvl="1"/>
            <a:r>
              <a:rPr lang="en-US" dirty="0"/>
              <a:t>Failure</a:t>
            </a:r>
          </a:p>
          <a:p>
            <a:pPr lvl="1"/>
            <a:endParaRPr lang="en-US" dirty="0"/>
          </a:p>
          <a:p>
            <a:r>
              <a:rPr lang="en-US" dirty="0"/>
              <a:t>Some post run actions may be:</a:t>
            </a:r>
          </a:p>
          <a:p>
            <a:pPr lvl="1"/>
            <a:r>
              <a:rPr lang="en-US" dirty="0"/>
              <a:t>Sending an email</a:t>
            </a:r>
          </a:p>
          <a:p>
            <a:pPr lvl="1"/>
            <a:r>
              <a:rPr lang="en-US" dirty="0"/>
              <a:t>Running a database query</a:t>
            </a:r>
          </a:p>
          <a:p>
            <a:pPr lvl="1"/>
            <a:r>
              <a:rPr lang="en-US" dirty="0"/>
              <a:t>Making an HTTP Request</a:t>
            </a:r>
          </a:p>
          <a:p>
            <a:endParaRPr lang="en-US" dirty="0"/>
          </a:p>
        </p:txBody>
      </p:sp>
    </p:spTree>
    <p:extLst>
      <p:ext uri="{BB962C8B-B14F-4D97-AF65-F5344CB8AC3E}">
        <p14:creationId xmlns:p14="http://schemas.microsoft.com/office/powerpoint/2010/main" val="23006175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9FB77-83E0-084C-A8EC-3EDDA268BE81}"/>
              </a:ext>
            </a:extLst>
          </p:cNvPr>
          <p:cNvSpPr>
            <a:spLocks noGrp="1"/>
          </p:cNvSpPr>
          <p:nvPr>
            <p:ph type="title"/>
          </p:nvPr>
        </p:nvSpPr>
        <p:spPr/>
        <p:txBody>
          <a:bodyPr/>
          <a:lstStyle/>
          <a:p>
            <a:r>
              <a:rPr lang="en-US" dirty="0"/>
              <a:t>Trigger</a:t>
            </a:r>
          </a:p>
        </p:txBody>
      </p:sp>
      <p:sp>
        <p:nvSpPr>
          <p:cNvPr id="3" name="Content Placeholder 2">
            <a:extLst>
              <a:ext uri="{FF2B5EF4-FFF2-40B4-BE49-F238E27FC236}">
                <a16:creationId xmlns:a16="http://schemas.microsoft.com/office/drawing/2014/main" id="{6A735F11-FDA3-3445-B05E-FA1DC0345A69}"/>
              </a:ext>
            </a:extLst>
          </p:cNvPr>
          <p:cNvSpPr>
            <a:spLocks noGrp="1"/>
          </p:cNvSpPr>
          <p:nvPr>
            <p:ph idx="1"/>
          </p:nvPr>
        </p:nvSpPr>
        <p:spPr>
          <a:xfrm>
            <a:off x="272667" y="644893"/>
            <a:ext cx="8525893" cy="3864045"/>
          </a:xfrm>
        </p:spPr>
        <p:txBody>
          <a:bodyPr/>
          <a:lstStyle/>
          <a:p>
            <a:r>
              <a:rPr lang="en-US" dirty="0"/>
              <a:t>Used to chain pipeline execution.</a:t>
            </a:r>
          </a:p>
        </p:txBody>
      </p:sp>
      <p:pic>
        <p:nvPicPr>
          <p:cNvPr id="6" name="Picture 5">
            <a:extLst>
              <a:ext uri="{FF2B5EF4-FFF2-40B4-BE49-F238E27FC236}">
                <a16:creationId xmlns:a16="http://schemas.microsoft.com/office/drawing/2014/main" id="{C5EB200D-BF69-B14E-A71A-B18516478D37}"/>
              </a:ext>
            </a:extLst>
          </p:cNvPr>
          <p:cNvPicPr>
            <a:picLocks noChangeAspect="1"/>
          </p:cNvPicPr>
          <p:nvPr/>
        </p:nvPicPr>
        <p:blipFill>
          <a:blip r:embed="rId2"/>
          <a:stretch>
            <a:fillRect/>
          </a:stretch>
        </p:blipFill>
        <p:spPr>
          <a:xfrm>
            <a:off x="1912144" y="944708"/>
            <a:ext cx="5961322" cy="3853452"/>
          </a:xfrm>
          <a:prstGeom prst="rect">
            <a:avLst/>
          </a:prstGeom>
        </p:spPr>
      </p:pic>
    </p:spTree>
    <p:extLst>
      <p:ext uri="{BB962C8B-B14F-4D97-AF65-F5344CB8AC3E}">
        <p14:creationId xmlns:p14="http://schemas.microsoft.com/office/powerpoint/2010/main" val="39412468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34EE17-CCA0-7F47-B318-59B625544EE2}"/>
              </a:ext>
            </a:extLst>
          </p:cNvPr>
          <p:cNvSpPr>
            <a:spLocks noGrp="1"/>
          </p:cNvSpPr>
          <p:nvPr>
            <p:ph type="title"/>
          </p:nvPr>
        </p:nvSpPr>
        <p:spPr/>
        <p:txBody>
          <a:bodyPr/>
          <a:lstStyle/>
          <a:p>
            <a:r>
              <a:rPr lang="en-US" dirty="0"/>
              <a:t>Compute Profile</a:t>
            </a:r>
          </a:p>
        </p:txBody>
      </p:sp>
      <p:sp>
        <p:nvSpPr>
          <p:cNvPr id="3" name="Content Placeholder 2">
            <a:extLst>
              <a:ext uri="{FF2B5EF4-FFF2-40B4-BE49-F238E27FC236}">
                <a16:creationId xmlns:a16="http://schemas.microsoft.com/office/drawing/2014/main" id="{93DF7B4C-3788-044F-A45A-6E2A55442505}"/>
              </a:ext>
            </a:extLst>
          </p:cNvPr>
          <p:cNvSpPr>
            <a:spLocks noGrp="1"/>
          </p:cNvSpPr>
          <p:nvPr>
            <p:ph idx="1"/>
          </p:nvPr>
        </p:nvSpPr>
        <p:spPr/>
        <p:txBody>
          <a:bodyPr/>
          <a:lstStyle/>
          <a:p>
            <a:r>
              <a:rPr lang="en-US" dirty="0"/>
              <a:t>Allows user to run programs in remote Hadoop/cloud environments. </a:t>
            </a:r>
          </a:p>
          <a:p>
            <a:endParaRPr lang="en-US" dirty="0"/>
          </a:p>
          <a:p>
            <a:endParaRPr lang="en-US" dirty="0"/>
          </a:p>
        </p:txBody>
      </p:sp>
      <p:pic>
        <p:nvPicPr>
          <p:cNvPr id="4" name="Picture 3">
            <a:extLst>
              <a:ext uri="{FF2B5EF4-FFF2-40B4-BE49-F238E27FC236}">
                <a16:creationId xmlns:a16="http://schemas.microsoft.com/office/drawing/2014/main" id="{264581E8-D2AE-8646-AB79-18844553F0B9}"/>
              </a:ext>
            </a:extLst>
          </p:cNvPr>
          <p:cNvPicPr>
            <a:picLocks noChangeAspect="1"/>
          </p:cNvPicPr>
          <p:nvPr/>
        </p:nvPicPr>
        <p:blipFill>
          <a:blip r:embed="rId2"/>
          <a:stretch>
            <a:fillRect/>
          </a:stretch>
        </p:blipFill>
        <p:spPr>
          <a:xfrm>
            <a:off x="829243" y="1520586"/>
            <a:ext cx="6264576" cy="3177422"/>
          </a:xfrm>
          <a:prstGeom prst="rect">
            <a:avLst/>
          </a:prstGeom>
        </p:spPr>
      </p:pic>
    </p:spTree>
    <p:extLst>
      <p:ext uri="{BB962C8B-B14F-4D97-AF65-F5344CB8AC3E}">
        <p14:creationId xmlns:p14="http://schemas.microsoft.com/office/powerpoint/2010/main" val="3169454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37BA6-67BA-C248-9EAA-784550713CCB}"/>
              </a:ext>
            </a:extLst>
          </p:cNvPr>
          <p:cNvSpPr>
            <a:spLocks noGrp="1"/>
          </p:cNvSpPr>
          <p:nvPr>
            <p:ph type="title"/>
          </p:nvPr>
        </p:nvSpPr>
        <p:spPr/>
        <p:txBody>
          <a:bodyPr/>
          <a:lstStyle/>
          <a:p>
            <a:r>
              <a:rPr lang="en-US" dirty="0"/>
              <a:t>Sample Pipeline Example: Screenshot</a:t>
            </a:r>
          </a:p>
        </p:txBody>
      </p:sp>
      <p:pic>
        <p:nvPicPr>
          <p:cNvPr id="4" name="Content Placeholder 3">
            <a:extLst>
              <a:ext uri="{FF2B5EF4-FFF2-40B4-BE49-F238E27FC236}">
                <a16:creationId xmlns:a16="http://schemas.microsoft.com/office/drawing/2014/main" id="{DCFFDED0-6BF8-8147-955E-6FCAB85EDD99}"/>
              </a:ext>
            </a:extLst>
          </p:cNvPr>
          <p:cNvPicPr>
            <a:picLocks noGrp="1" noChangeAspect="1"/>
          </p:cNvPicPr>
          <p:nvPr>
            <p:ph idx="1"/>
          </p:nvPr>
        </p:nvPicPr>
        <p:blipFill>
          <a:blip r:embed="rId2"/>
          <a:stretch>
            <a:fillRect/>
          </a:stretch>
        </p:blipFill>
        <p:spPr>
          <a:xfrm>
            <a:off x="911712" y="977900"/>
            <a:ext cx="7247551" cy="3530600"/>
          </a:xfrm>
          <a:prstGeom prst="rect">
            <a:avLst/>
          </a:prstGeom>
        </p:spPr>
      </p:pic>
    </p:spTree>
    <p:extLst>
      <p:ext uri="{BB962C8B-B14F-4D97-AF65-F5344CB8AC3E}">
        <p14:creationId xmlns:p14="http://schemas.microsoft.com/office/powerpoint/2010/main" val="135498538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77716B-C6B0-814D-BAD2-AE269347B55E}"/>
              </a:ext>
            </a:extLst>
          </p:cNvPr>
          <p:cNvSpPr>
            <a:spLocks noGrp="1"/>
          </p:cNvSpPr>
          <p:nvPr>
            <p:ph type="title"/>
          </p:nvPr>
        </p:nvSpPr>
        <p:spPr/>
        <p:txBody>
          <a:bodyPr/>
          <a:lstStyle/>
          <a:p>
            <a:r>
              <a:rPr lang="en-US" dirty="0"/>
              <a:t>Preferences</a:t>
            </a:r>
          </a:p>
        </p:txBody>
      </p:sp>
      <p:sp>
        <p:nvSpPr>
          <p:cNvPr id="3" name="Content Placeholder 2">
            <a:extLst>
              <a:ext uri="{FF2B5EF4-FFF2-40B4-BE49-F238E27FC236}">
                <a16:creationId xmlns:a16="http://schemas.microsoft.com/office/drawing/2014/main" id="{22EDEBAC-DDE3-6148-AD5D-B782DD7B3751}"/>
              </a:ext>
            </a:extLst>
          </p:cNvPr>
          <p:cNvSpPr>
            <a:spLocks noGrp="1"/>
          </p:cNvSpPr>
          <p:nvPr>
            <p:ph idx="1"/>
          </p:nvPr>
        </p:nvSpPr>
        <p:spPr/>
        <p:txBody>
          <a:bodyPr/>
          <a:lstStyle/>
          <a:p>
            <a:r>
              <a:rPr lang="en-IN" dirty="0"/>
              <a:t>Provide the ability to </a:t>
            </a:r>
            <a:r>
              <a:rPr lang="en-IN" b="1" dirty="0"/>
              <a:t>save configuration </a:t>
            </a:r>
            <a:r>
              <a:rPr lang="en-IN" dirty="0"/>
              <a:t>information at </a:t>
            </a:r>
            <a:r>
              <a:rPr lang="en-IN" b="1" dirty="0"/>
              <a:t>various levels</a:t>
            </a:r>
            <a:r>
              <a:rPr lang="en-IN" dirty="0"/>
              <a:t> of the system</a:t>
            </a:r>
          </a:p>
          <a:p>
            <a:pPr lvl="1"/>
            <a:r>
              <a:rPr lang="en-IN" dirty="0"/>
              <a:t>CDAP Instance</a:t>
            </a:r>
          </a:p>
          <a:p>
            <a:pPr lvl="1"/>
            <a:r>
              <a:rPr lang="en-IN" dirty="0"/>
              <a:t>Namespace</a:t>
            </a:r>
          </a:p>
          <a:p>
            <a:pPr lvl="1"/>
            <a:r>
              <a:rPr lang="en-US" dirty="0"/>
              <a:t>Application</a:t>
            </a:r>
          </a:p>
          <a:p>
            <a:pPr lvl="1"/>
            <a:r>
              <a:rPr lang="en-US" dirty="0"/>
              <a:t>Program</a:t>
            </a:r>
          </a:p>
          <a:p>
            <a:r>
              <a:rPr lang="en-US" dirty="0"/>
              <a:t>All preferences are collapsed into one.</a:t>
            </a:r>
          </a:p>
          <a:p>
            <a:r>
              <a:rPr lang="en-US" b="1" dirty="0"/>
              <a:t>Precedence of Preferences</a:t>
            </a:r>
            <a:endParaRPr lang="en-US" b="1" dirty="0">
              <a:sym typeface="Wingdings" pitchFamily="2" charset="2"/>
            </a:endParaRPr>
          </a:p>
          <a:p>
            <a:pPr lvl="1"/>
            <a:r>
              <a:rPr lang="en-IN" dirty="0"/>
              <a:t>CDAP Instance &lt; Namespace &lt; Application &lt; Program &lt; Runtime Arguments</a:t>
            </a:r>
          </a:p>
          <a:p>
            <a:r>
              <a:rPr lang="en-IN" b="1" dirty="0" err="1"/>
              <a:t>getRuntimeArguments</a:t>
            </a:r>
            <a:r>
              <a:rPr lang="en-IN" dirty="0"/>
              <a:t> </a:t>
            </a:r>
            <a:endParaRPr lang="en-US" dirty="0"/>
          </a:p>
        </p:txBody>
      </p:sp>
    </p:spTree>
    <p:extLst>
      <p:ext uri="{BB962C8B-B14F-4D97-AF65-F5344CB8AC3E}">
        <p14:creationId xmlns:p14="http://schemas.microsoft.com/office/powerpoint/2010/main" val="38163355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1D6166-DD00-C540-A716-616B23964109}"/>
              </a:ext>
            </a:extLst>
          </p:cNvPr>
          <p:cNvSpPr>
            <a:spLocks noGrp="1"/>
          </p:cNvSpPr>
          <p:nvPr>
            <p:ph type="title"/>
          </p:nvPr>
        </p:nvSpPr>
        <p:spPr/>
        <p:txBody>
          <a:bodyPr/>
          <a:lstStyle/>
          <a:p>
            <a:r>
              <a:rPr lang="en-US" dirty="0"/>
              <a:t>Preferences vs Runtime Arguments</a:t>
            </a:r>
          </a:p>
        </p:txBody>
      </p:sp>
      <p:sp>
        <p:nvSpPr>
          <p:cNvPr id="3" name="Content Placeholder 2">
            <a:extLst>
              <a:ext uri="{FF2B5EF4-FFF2-40B4-BE49-F238E27FC236}">
                <a16:creationId xmlns:a16="http://schemas.microsoft.com/office/drawing/2014/main" id="{31D7CC08-06AE-804F-A500-35F86672AC76}"/>
              </a:ext>
            </a:extLst>
          </p:cNvPr>
          <p:cNvSpPr>
            <a:spLocks noGrp="1"/>
          </p:cNvSpPr>
          <p:nvPr>
            <p:ph idx="1"/>
          </p:nvPr>
        </p:nvSpPr>
        <p:spPr/>
        <p:txBody>
          <a:bodyPr/>
          <a:lstStyle/>
          <a:p>
            <a:r>
              <a:rPr lang="en-US" dirty="0"/>
              <a:t>Preferences are persisted across run; Runtime arguments are one-time only.</a:t>
            </a:r>
          </a:p>
          <a:p>
            <a:endParaRPr lang="en-US" dirty="0"/>
          </a:p>
          <a:p>
            <a:r>
              <a:rPr lang="en-US" dirty="0"/>
              <a:t>System Populated runtime arguments</a:t>
            </a:r>
          </a:p>
          <a:p>
            <a:pPr lvl="1"/>
            <a:r>
              <a:rPr lang="en-IN" dirty="0" err="1"/>
              <a:t>logical.start.time</a:t>
            </a:r>
            <a:endParaRPr lang="en-IN" dirty="0"/>
          </a:p>
          <a:p>
            <a:pPr lvl="1"/>
            <a:r>
              <a:rPr lang="en-IN" dirty="0"/>
              <a:t>…</a:t>
            </a:r>
          </a:p>
          <a:p>
            <a:pPr lvl="1"/>
            <a:endParaRPr lang="en-IN" dirty="0"/>
          </a:p>
          <a:p>
            <a:r>
              <a:rPr lang="en-IN" dirty="0"/>
              <a:t>Scoped runtime arguments</a:t>
            </a:r>
          </a:p>
          <a:p>
            <a:pPr lvl="1"/>
            <a:r>
              <a:rPr lang="en-IN" dirty="0" err="1"/>
              <a:t>mapreduce.</a:t>
            </a:r>
            <a:r>
              <a:rPr lang="en-IN" b="1" dirty="0" err="1">
                <a:solidFill>
                  <a:schemeClr val="tx2">
                    <a:lumMod val="60000"/>
                    <a:lumOff val="40000"/>
                  </a:schemeClr>
                </a:solidFill>
              </a:rPr>
              <a:t>oneMapReduce</a:t>
            </a:r>
            <a:r>
              <a:rPr lang="en-IN" dirty="0" err="1"/>
              <a:t>.</a:t>
            </a:r>
            <a:r>
              <a:rPr lang="en-IN" b="1" dirty="0" err="1"/>
              <a:t>read.timeout</a:t>
            </a:r>
            <a:r>
              <a:rPr lang="en-IN" dirty="0"/>
              <a:t>=30</a:t>
            </a:r>
          </a:p>
          <a:p>
            <a:pPr lvl="1"/>
            <a:r>
              <a:rPr lang="en-IN" dirty="0" err="1"/>
              <a:t>mapreduce</a:t>
            </a:r>
            <a:r>
              <a:rPr lang="en-IN" dirty="0"/>
              <a:t>.</a:t>
            </a:r>
            <a:r>
              <a:rPr lang="en-IN" b="1" dirty="0">
                <a:solidFill>
                  <a:schemeClr val="tx2">
                    <a:lumMod val="60000"/>
                    <a:lumOff val="40000"/>
                  </a:schemeClr>
                </a:solidFill>
              </a:rPr>
              <a:t>*</a:t>
            </a:r>
            <a:r>
              <a:rPr lang="en-IN" dirty="0"/>
              <a:t>.</a:t>
            </a:r>
            <a:r>
              <a:rPr lang="en-IN" b="1" dirty="0" err="1"/>
              <a:t>read.timeout</a:t>
            </a:r>
            <a:r>
              <a:rPr lang="en-IN" dirty="0"/>
              <a:t>=30</a:t>
            </a:r>
          </a:p>
          <a:p>
            <a:pPr lvl="1"/>
            <a:r>
              <a:rPr lang="en-IN" dirty="0"/>
              <a:t>…</a:t>
            </a:r>
          </a:p>
          <a:p>
            <a:pPr lvl="1"/>
            <a:endParaRPr lang="en-US" dirty="0"/>
          </a:p>
        </p:txBody>
      </p:sp>
    </p:spTree>
    <p:extLst>
      <p:ext uri="{BB962C8B-B14F-4D97-AF65-F5344CB8AC3E}">
        <p14:creationId xmlns:p14="http://schemas.microsoft.com/office/powerpoint/2010/main" val="30084800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C052E-0633-F946-8126-B6954B838CAE}"/>
              </a:ext>
            </a:extLst>
          </p:cNvPr>
          <p:cNvSpPr>
            <a:spLocks noGrp="1"/>
          </p:cNvSpPr>
          <p:nvPr>
            <p:ph type="title"/>
          </p:nvPr>
        </p:nvSpPr>
        <p:spPr/>
        <p:txBody>
          <a:bodyPr/>
          <a:lstStyle/>
          <a:p>
            <a:r>
              <a:rPr lang="en-US" dirty="0"/>
              <a:t>Runtime Arguments</a:t>
            </a:r>
          </a:p>
        </p:txBody>
      </p:sp>
      <p:pic>
        <p:nvPicPr>
          <p:cNvPr id="5" name="Content Placeholder 4">
            <a:extLst>
              <a:ext uri="{FF2B5EF4-FFF2-40B4-BE49-F238E27FC236}">
                <a16:creationId xmlns:a16="http://schemas.microsoft.com/office/drawing/2014/main" id="{1C9A747F-8995-8F40-9A14-F907C0C244B1}"/>
              </a:ext>
            </a:extLst>
          </p:cNvPr>
          <p:cNvPicPr>
            <a:picLocks noGrp="1" noChangeAspect="1"/>
          </p:cNvPicPr>
          <p:nvPr>
            <p:ph idx="1"/>
          </p:nvPr>
        </p:nvPicPr>
        <p:blipFill>
          <a:blip r:embed="rId2"/>
          <a:stretch>
            <a:fillRect/>
          </a:stretch>
        </p:blipFill>
        <p:spPr>
          <a:xfrm>
            <a:off x="920999" y="977900"/>
            <a:ext cx="7228976" cy="3530600"/>
          </a:xfrm>
          <a:prstGeom prst="rect">
            <a:avLst/>
          </a:prstGeom>
        </p:spPr>
      </p:pic>
    </p:spTree>
    <p:extLst>
      <p:ext uri="{BB962C8B-B14F-4D97-AF65-F5344CB8AC3E}">
        <p14:creationId xmlns:p14="http://schemas.microsoft.com/office/powerpoint/2010/main" val="42577160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A8ECE-19DE-4E40-8CEB-7CDD0D8C6959}"/>
              </a:ext>
            </a:extLst>
          </p:cNvPr>
          <p:cNvSpPr>
            <a:spLocks noGrp="1"/>
          </p:cNvSpPr>
          <p:nvPr>
            <p:ph type="title"/>
          </p:nvPr>
        </p:nvSpPr>
        <p:spPr/>
        <p:txBody>
          <a:bodyPr/>
          <a:lstStyle/>
          <a:p>
            <a:r>
              <a:rPr lang="en-US" dirty="0"/>
              <a:t>Runtime Arguments</a:t>
            </a:r>
          </a:p>
        </p:txBody>
      </p:sp>
      <p:sp>
        <p:nvSpPr>
          <p:cNvPr id="6" name="Content Placeholder 5">
            <a:extLst>
              <a:ext uri="{FF2B5EF4-FFF2-40B4-BE49-F238E27FC236}">
                <a16:creationId xmlns:a16="http://schemas.microsoft.com/office/drawing/2014/main" id="{A7CC08F8-1546-0E4D-B28C-EE0C94D202E5}"/>
              </a:ext>
            </a:extLst>
          </p:cNvPr>
          <p:cNvSpPr>
            <a:spLocks noGrp="1"/>
          </p:cNvSpPr>
          <p:nvPr>
            <p:ph idx="1"/>
          </p:nvPr>
        </p:nvSpPr>
        <p:spPr/>
        <p:txBody>
          <a:bodyPr/>
          <a:lstStyle/>
          <a:p>
            <a:endParaRPr lang="en-US"/>
          </a:p>
        </p:txBody>
      </p:sp>
      <p:pic>
        <p:nvPicPr>
          <p:cNvPr id="7" name="Picture 6">
            <a:extLst>
              <a:ext uri="{FF2B5EF4-FFF2-40B4-BE49-F238E27FC236}">
                <a16:creationId xmlns:a16="http://schemas.microsoft.com/office/drawing/2014/main" id="{4586E21C-F8F3-D245-9CB6-4F405C4B2F26}"/>
              </a:ext>
            </a:extLst>
          </p:cNvPr>
          <p:cNvPicPr>
            <a:picLocks noChangeAspect="1"/>
          </p:cNvPicPr>
          <p:nvPr/>
        </p:nvPicPr>
        <p:blipFill>
          <a:blip r:embed="rId2"/>
          <a:stretch>
            <a:fillRect/>
          </a:stretch>
        </p:blipFill>
        <p:spPr>
          <a:xfrm>
            <a:off x="0" y="935018"/>
            <a:ext cx="9144000" cy="3273463"/>
          </a:xfrm>
          <a:prstGeom prst="rect">
            <a:avLst/>
          </a:prstGeom>
        </p:spPr>
      </p:pic>
    </p:spTree>
    <p:extLst>
      <p:ext uri="{BB962C8B-B14F-4D97-AF65-F5344CB8AC3E}">
        <p14:creationId xmlns:p14="http://schemas.microsoft.com/office/powerpoint/2010/main" val="41500409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F0931-E63A-F540-BE0C-6DCBA66491E5}"/>
              </a:ext>
            </a:extLst>
          </p:cNvPr>
          <p:cNvSpPr>
            <a:spLocks noGrp="1"/>
          </p:cNvSpPr>
          <p:nvPr>
            <p:ph type="title"/>
          </p:nvPr>
        </p:nvSpPr>
        <p:spPr/>
        <p:txBody>
          <a:bodyPr/>
          <a:lstStyle/>
          <a:p>
            <a:r>
              <a:rPr lang="en-US" dirty="0"/>
              <a:t>Runtime Arguments</a:t>
            </a:r>
          </a:p>
        </p:txBody>
      </p:sp>
      <p:pic>
        <p:nvPicPr>
          <p:cNvPr id="4" name="Content Placeholder 3">
            <a:extLst>
              <a:ext uri="{FF2B5EF4-FFF2-40B4-BE49-F238E27FC236}">
                <a16:creationId xmlns:a16="http://schemas.microsoft.com/office/drawing/2014/main" id="{AF7225E8-D81C-1843-B715-EDE711BCBB4C}"/>
              </a:ext>
            </a:extLst>
          </p:cNvPr>
          <p:cNvPicPr>
            <a:picLocks noGrp="1" noChangeAspect="1"/>
          </p:cNvPicPr>
          <p:nvPr>
            <p:ph idx="1"/>
          </p:nvPr>
        </p:nvPicPr>
        <p:blipFill>
          <a:blip r:embed="rId2"/>
          <a:stretch>
            <a:fillRect/>
          </a:stretch>
        </p:blipFill>
        <p:spPr>
          <a:xfrm>
            <a:off x="273050" y="1308526"/>
            <a:ext cx="8524875" cy="2869348"/>
          </a:xfrm>
          <a:prstGeom prst="rect">
            <a:avLst/>
          </a:prstGeom>
        </p:spPr>
      </p:pic>
    </p:spTree>
    <p:extLst>
      <p:ext uri="{BB962C8B-B14F-4D97-AF65-F5344CB8AC3E}">
        <p14:creationId xmlns:p14="http://schemas.microsoft.com/office/powerpoint/2010/main" val="264335239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BCFEA-5845-2145-8833-9FB4504136BB}"/>
              </a:ext>
            </a:extLst>
          </p:cNvPr>
          <p:cNvSpPr>
            <a:spLocks noGrp="1"/>
          </p:cNvSpPr>
          <p:nvPr>
            <p:ph type="title"/>
          </p:nvPr>
        </p:nvSpPr>
        <p:spPr/>
        <p:txBody>
          <a:bodyPr/>
          <a:lstStyle/>
          <a:p>
            <a:r>
              <a:rPr lang="en-US" dirty="0"/>
              <a:t>Engine Config</a:t>
            </a:r>
          </a:p>
        </p:txBody>
      </p:sp>
      <p:sp>
        <p:nvSpPr>
          <p:cNvPr id="6" name="Content Placeholder 5">
            <a:extLst>
              <a:ext uri="{FF2B5EF4-FFF2-40B4-BE49-F238E27FC236}">
                <a16:creationId xmlns:a16="http://schemas.microsoft.com/office/drawing/2014/main" id="{1330E4AD-B558-4940-AB3B-42C18EB1B7D4}"/>
              </a:ext>
            </a:extLst>
          </p:cNvPr>
          <p:cNvSpPr>
            <a:spLocks noGrp="1"/>
          </p:cNvSpPr>
          <p:nvPr>
            <p:ph idx="1"/>
          </p:nvPr>
        </p:nvSpPr>
        <p:spPr>
          <a:xfrm>
            <a:off x="272667" y="693019"/>
            <a:ext cx="8525893" cy="3815919"/>
          </a:xfrm>
        </p:spPr>
        <p:txBody>
          <a:bodyPr/>
          <a:lstStyle/>
          <a:p>
            <a:r>
              <a:rPr lang="en-US" dirty="0"/>
              <a:t>Configurations for the underlying execution engine.</a:t>
            </a:r>
          </a:p>
          <a:p>
            <a:endParaRPr lang="en-US" dirty="0"/>
          </a:p>
        </p:txBody>
      </p:sp>
      <p:pic>
        <p:nvPicPr>
          <p:cNvPr id="8" name="Picture 7">
            <a:extLst>
              <a:ext uri="{FF2B5EF4-FFF2-40B4-BE49-F238E27FC236}">
                <a16:creationId xmlns:a16="http://schemas.microsoft.com/office/drawing/2014/main" id="{BAADB364-C8F6-8847-AD0F-166E29392BCF}"/>
              </a:ext>
            </a:extLst>
          </p:cNvPr>
          <p:cNvPicPr>
            <a:picLocks noChangeAspect="1"/>
          </p:cNvPicPr>
          <p:nvPr/>
        </p:nvPicPr>
        <p:blipFill>
          <a:blip r:embed="rId2"/>
          <a:stretch>
            <a:fillRect/>
          </a:stretch>
        </p:blipFill>
        <p:spPr>
          <a:xfrm>
            <a:off x="0" y="1051138"/>
            <a:ext cx="9144000" cy="3714992"/>
          </a:xfrm>
          <a:prstGeom prst="rect">
            <a:avLst/>
          </a:prstGeom>
        </p:spPr>
      </p:pic>
    </p:spTree>
    <p:extLst>
      <p:ext uri="{BB962C8B-B14F-4D97-AF65-F5344CB8AC3E}">
        <p14:creationId xmlns:p14="http://schemas.microsoft.com/office/powerpoint/2010/main" val="19590835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D9EB7D-5629-B140-800D-BEF3C3B449CF}"/>
              </a:ext>
            </a:extLst>
          </p:cNvPr>
          <p:cNvSpPr>
            <a:spLocks noGrp="1"/>
          </p:cNvSpPr>
          <p:nvPr>
            <p:ph type="title"/>
          </p:nvPr>
        </p:nvSpPr>
        <p:spPr/>
        <p:txBody>
          <a:bodyPr/>
          <a:lstStyle/>
          <a:p>
            <a:r>
              <a:rPr lang="en-US" dirty="0"/>
              <a:t>Schedule</a:t>
            </a:r>
          </a:p>
        </p:txBody>
      </p:sp>
      <p:pic>
        <p:nvPicPr>
          <p:cNvPr id="4" name="Content Placeholder 3">
            <a:extLst>
              <a:ext uri="{FF2B5EF4-FFF2-40B4-BE49-F238E27FC236}">
                <a16:creationId xmlns:a16="http://schemas.microsoft.com/office/drawing/2014/main" id="{294FA23B-C790-F649-B7A2-54C4F6552DDF}"/>
              </a:ext>
            </a:extLst>
          </p:cNvPr>
          <p:cNvPicPr>
            <a:picLocks noGrp="1" noChangeAspect="1"/>
          </p:cNvPicPr>
          <p:nvPr>
            <p:ph idx="1"/>
          </p:nvPr>
        </p:nvPicPr>
        <p:blipFill>
          <a:blip r:embed="rId2"/>
          <a:stretch>
            <a:fillRect/>
          </a:stretch>
        </p:blipFill>
        <p:spPr>
          <a:xfrm>
            <a:off x="1881867" y="977900"/>
            <a:ext cx="5307240" cy="3530600"/>
          </a:xfrm>
          <a:prstGeom prst="rect">
            <a:avLst/>
          </a:prstGeom>
        </p:spPr>
      </p:pic>
    </p:spTree>
    <p:extLst>
      <p:ext uri="{BB962C8B-B14F-4D97-AF65-F5344CB8AC3E}">
        <p14:creationId xmlns:p14="http://schemas.microsoft.com/office/powerpoint/2010/main" val="22810045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0F77A-A661-A94A-82C3-79C3AEC0DABE}"/>
              </a:ext>
            </a:extLst>
          </p:cNvPr>
          <p:cNvSpPr>
            <a:spLocks noGrp="1"/>
          </p:cNvSpPr>
          <p:nvPr>
            <p:ph type="title"/>
          </p:nvPr>
        </p:nvSpPr>
        <p:spPr/>
        <p:txBody>
          <a:bodyPr/>
          <a:lstStyle/>
          <a:p>
            <a:r>
              <a:rPr lang="en-US" dirty="0"/>
              <a:t>Deploy Pipeline</a:t>
            </a:r>
          </a:p>
        </p:txBody>
      </p:sp>
      <p:sp>
        <p:nvSpPr>
          <p:cNvPr id="3" name="Content Placeholder 2">
            <a:extLst>
              <a:ext uri="{FF2B5EF4-FFF2-40B4-BE49-F238E27FC236}">
                <a16:creationId xmlns:a16="http://schemas.microsoft.com/office/drawing/2014/main" id="{F5777C79-8124-A047-97FC-D0F3AD6450A7}"/>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5292277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FB39D-A12B-414D-B92E-370181993CCD}"/>
              </a:ext>
            </a:extLst>
          </p:cNvPr>
          <p:cNvSpPr>
            <a:spLocks noGrp="1"/>
          </p:cNvSpPr>
          <p:nvPr>
            <p:ph type="title"/>
          </p:nvPr>
        </p:nvSpPr>
        <p:spPr/>
        <p:txBody>
          <a:bodyPr/>
          <a:lstStyle/>
          <a:p>
            <a:r>
              <a:rPr lang="en-US" dirty="0"/>
              <a:t>Plugins</a:t>
            </a:r>
          </a:p>
        </p:txBody>
      </p:sp>
      <p:sp>
        <p:nvSpPr>
          <p:cNvPr id="3" name="Content Placeholder 2">
            <a:extLst>
              <a:ext uri="{FF2B5EF4-FFF2-40B4-BE49-F238E27FC236}">
                <a16:creationId xmlns:a16="http://schemas.microsoft.com/office/drawing/2014/main" id="{B904FC0E-33D0-9F4C-A992-B8CB4544A3C9}"/>
              </a:ext>
            </a:extLst>
          </p:cNvPr>
          <p:cNvSpPr>
            <a:spLocks noGrp="1"/>
          </p:cNvSpPr>
          <p:nvPr>
            <p:ph idx="1"/>
          </p:nvPr>
        </p:nvSpPr>
        <p:spPr>
          <a:xfrm>
            <a:off x="272667" y="702645"/>
            <a:ext cx="8525893" cy="3806294"/>
          </a:xfrm>
        </p:spPr>
        <p:txBody>
          <a:bodyPr/>
          <a:lstStyle/>
          <a:p>
            <a:r>
              <a:rPr lang="en-US" dirty="0"/>
              <a:t>Extension to CDAP that provides a specific functionality.</a:t>
            </a:r>
          </a:p>
          <a:p>
            <a:pPr lvl="1"/>
            <a:r>
              <a:rPr lang="en-US" dirty="0"/>
              <a:t>Data Sources</a:t>
            </a:r>
          </a:p>
          <a:p>
            <a:pPr lvl="1"/>
            <a:r>
              <a:rPr lang="en-US" dirty="0"/>
              <a:t>Transforms</a:t>
            </a:r>
          </a:p>
          <a:p>
            <a:pPr lvl="1"/>
            <a:r>
              <a:rPr lang="en-US" dirty="0"/>
              <a:t>Data Sinks</a:t>
            </a:r>
          </a:p>
          <a:p>
            <a:r>
              <a:rPr lang="en-US" dirty="0"/>
              <a:t>Plugin properties indicates what that plugin is to do.</a:t>
            </a:r>
          </a:p>
          <a:p>
            <a:r>
              <a:rPr lang="en-US" dirty="0">
                <a:hlinkClick r:id="rId2"/>
              </a:rPr>
              <a:t>Available Plugin Reference</a:t>
            </a:r>
            <a:r>
              <a:rPr lang="en-US" dirty="0"/>
              <a:t> </a:t>
            </a:r>
          </a:p>
          <a:p>
            <a:r>
              <a:rPr lang="en-US" dirty="0"/>
              <a:t>You can create </a:t>
            </a:r>
            <a:r>
              <a:rPr lang="en-US" b="1" dirty="0"/>
              <a:t>Custom Plugins</a:t>
            </a:r>
            <a:r>
              <a:rPr lang="en-US" dirty="0"/>
              <a:t> to extend CDAP functionality. </a:t>
            </a:r>
          </a:p>
          <a:p>
            <a:pPr lvl="1"/>
            <a:r>
              <a:rPr lang="en-US" dirty="0"/>
              <a:t>Can be deployed as </a:t>
            </a:r>
            <a:r>
              <a:rPr lang="en-US" b="1" dirty="0"/>
              <a:t>System</a:t>
            </a:r>
            <a:r>
              <a:rPr lang="en-US" dirty="0"/>
              <a:t> or </a:t>
            </a:r>
            <a:r>
              <a:rPr lang="en-US" b="1" dirty="0"/>
              <a:t>User</a:t>
            </a:r>
            <a:r>
              <a:rPr lang="en-US" dirty="0"/>
              <a:t> artifact.</a:t>
            </a:r>
          </a:p>
          <a:p>
            <a:pPr lvl="2"/>
            <a:r>
              <a:rPr lang="en-US" dirty="0"/>
              <a:t>User Artifact: Same namespace.</a:t>
            </a:r>
          </a:p>
          <a:p>
            <a:pPr lvl="2"/>
            <a:r>
              <a:rPr lang="en-US" dirty="0"/>
              <a:t>System Artifact: Across any namespace</a:t>
            </a:r>
          </a:p>
          <a:p>
            <a:pPr lvl="1"/>
            <a:r>
              <a:rPr lang="en-IN" b="1" dirty="0"/>
              <a:t>Namespace:</a:t>
            </a:r>
            <a:r>
              <a:rPr lang="en-IN" dirty="0"/>
              <a:t> logical grouping of application, data and its metadata (covered later). </a:t>
            </a:r>
            <a:endParaRPr lang="en-US" dirty="0"/>
          </a:p>
        </p:txBody>
      </p:sp>
    </p:spTree>
    <p:extLst>
      <p:ext uri="{BB962C8B-B14F-4D97-AF65-F5344CB8AC3E}">
        <p14:creationId xmlns:p14="http://schemas.microsoft.com/office/powerpoint/2010/main" val="32148090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B57DA0-885C-3440-9270-803DB011320B}"/>
              </a:ext>
            </a:extLst>
          </p:cNvPr>
          <p:cNvSpPr>
            <a:spLocks noGrp="1"/>
          </p:cNvSpPr>
          <p:nvPr>
            <p:ph type="title"/>
          </p:nvPr>
        </p:nvSpPr>
        <p:spPr/>
        <p:txBody>
          <a:bodyPr/>
          <a:lstStyle/>
          <a:p>
            <a:r>
              <a:rPr lang="en-US" dirty="0"/>
              <a:t>Custom Plugin Development</a:t>
            </a:r>
          </a:p>
        </p:txBody>
      </p:sp>
      <p:sp>
        <p:nvSpPr>
          <p:cNvPr id="3" name="Content Placeholder 2">
            <a:extLst>
              <a:ext uri="{FF2B5EF4-FFF2-40B4-BE49-F238E27FC236}">
                <a16:creationId xmlns:a16="http://schemas.microsoft.com/office/drawing/2014/main" id="{60B4F61C-EB01-4243-9AB8-170310F41A59}"/>
              </a:ext>
            </a:extLst>
          </p:cNvPr>
          <p:cNvSpPr>
            <a:spLocks noGrp="1"/>
          </p:cNvSpPr>
          <p:nvPr>
            <p:ph idx="1"/>
          </p:nvPr>
        </p:nvSpPr>
        <p:spPr/>
        <p:txBody>
          <a:bodyPr/>
          <a:lstStyle/>
          <a:p>
            <a:r>
              <a:rPr lang="en-IN" dirty="0"/>
              <a:t>CDAP provides for the creation of custom plugins to extend the existing </a:t>
            </a:r>
            <a:r>
              <a:rPr lang="en-IN" dirty="0" err="1">
                <a:highlight>
                  <a:srgbClr val="C0C0C0"/>
                </a:highlight>
              </a:rPr>
              <a:t>cdap</a:t>
            </a:r>
            <a:r>
              <a:rPr lang="en-IN" dirty="0">
                <a:highlight>
                  <a:srgbClr val="C0C0C0"/>
                </a:highlight>
              </a:rPr>
              <a:t>-data-</a:t>
            </a:r>
            <a:r>
              <a:rPr lang="en-IN" b="1" dirty="0">
                <a:highlight>
                  <a:srgbClr val="C0C0C0"/>
                </a:highlight>
              </a:rPr>
              <a:t>pipeline</a:t>
            </a:r>
            <a:r>
              <a:rPr lang="en-IN" dirty="0"/>
              <a:t> and </a:t>
            </a:r>
            <a:r>
              <a:rPr lang="en-IN" dirty="0" err="1">
                <a:highlight>
                  <a:srgbClr val="C0C0C0"/>
                </a:highlight>
              </a:rPr>
              <a:t>cdap</a:t>
            </a:r>
            <a:r>
              <a:rPr lang="en-IN" dirty="0">
                <a:highlight>
                  <a:srgbClr val="C0C0C0"/>
                </a:highlight>
              </a:rPr>
              <a:t>-data-</a:t>
            </a:r>
            <a:r>
              <a:rPr lang="en-IN" b="1" dirty="0">
                <a:highlight>
                  <a:srgbClr val="C0C0C0"/>
                </a:highlight>
              </a:rPr>
              <a:t>streams</a:t>
            </a:r>
            <a:r>
              <a:rPr lang="en-IN" dirty="0"/>
              <a:t> system </a:t>
            </a:r>
            <a:r>
              <a:rPr lang="en-IN" dirty="0" err="1"/>
              <a:t>artifacts</a:t>
            </a:r>
            <a:r>
              <a:rPr lang="en-IN" dirty="0"/>
              <a:t>.</a:t>
            </a:r>
          </a:p>
          <a:p>
            <a:r>
              <a:rPr lang="en-IN" dirty="0"/>
              <a:t>Plugin Types</a:t>
            </a:r>
          </a:p>
          <a:p>
            <a:pPr lvl="1"/>
            <a:r>
              <a:rPr lang="en-IN" dirty="0"/>
              <a:t>Batch Source (</a:t>
            </a:r>
            <a:r>
              <a:rPr lang="en-IN" i="1" dirty="0" err="1"/>
              <a:t>batchsource</a:t>
            </a:r>
            <a:r>
              <a:rPr lang="en-IN" dirty="0"/>
              <a:t>, restricted to batch pipelines)</a:t>
            </a:r>
          </a:p>
          <a:p>
            <a:pPr lvl="1"/>
            <a:r>
              <a:rPr lang="en-IN" dirty="0"/>
              <a:t>Batch Sink (</a:t>
            </a:r>
            <a:r>
              <a:rPr lang="en-IN" i="1" dirty="0" err="1"/>
              <a:t>batchsink</a:t>
            </a:r>
            <a:r>
              <a:rPr lang="en-IN" dirty="0"/>
              <a:t>)</a:t>
            </a:r>
          </a:p>
          <a:p>
            <a:pPr lvl="1"/>
            <a:r>
              <a:rPr lang="en-IN" dirty="0"/>
              <a:t>Streaming Source (</a:t>
            </a:r>
            <a:r>
              <a:rPr lang="en-IN" i="1" dirty="0" err="1"/>
              <a:t>streamingsource</a:t>
            </a:r>
            <a:r>
              <a:rPr lang="en-IN" dirty="0"/>
              <a:t>, restricted to real-time pipelines)</a:t>
            </a:r>
          </a:p>
          <a:p>
            <a:pPr lvl="1"/>
            <a:r>
              <a:rPr lang="en-IN" dirty="0"/>
              <a:t>Transformation (</a:t>
            </a:r>
            <a:r>
              <a:rPr lang="en-IN" i="1" dirty="0"/>
              <a:t>transform</a:t>
            </a:r>
            <a:r>
              <a:rPr lang="en-IN" dirty="0"/>
              <a:t>)</a:t>
            </a:r>
          </a:p>
          <a:p>
            <a:pPr lvl="1"/>
            <a:r>
              <a:rPr lang="en-IN" dirty="0"/>
              <a:t>…</a:t>
            </a:r>
          </a:p>
          <a:p>
            <a:pPr marL="469900" lvl="1" indent="0">
              <a:buNone/>
            </a:pPr>
            <a:br>
              <a:rPr lang="en-IN" dirty="0"/>
            </a:br>
            <a:endParaRPr lang="en-IN" dirty="0"/>
          </a:p>
          <a:p>
            <a:pPr lvl="1"/>
            <a:endParaRPr lang="en-US" dirty="0"/>
          </a:p>
        </p:txBody>
      </p:sp>
    </p:spTree>
    <p:extLst>
      <p:ext uri="{BB962C8B-B14F-4D97-AF65-F5344CB8AC3E}">
        <p14:creationId xmlns:p14="http://schemas.microsoft.com/office/powerpoint/2010/main" val="2744645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1A589-D097-9740-AE17-FDAE403C6C45}"/>
              </a:ext>
            </a:extLst>
          </p:cNvPr>
          <p:cNvSpPr>
            <a:spLocks noGrp="1"/>
          </p:cNvSpPr>
          <p:nvPr>
            <p:ph type="title"/>
          </p:nvPr>
        </p:nvSpPr>
        <p:spPr/>
        <p:txBody>
          <a:bodyPr/>
          <a:lstStyle/>
          <a:p>
            <a:r>
              <a:rPr lang="en-US" dirty="0"/>
              <a:t>Anatomy of Big Data Applications</a:t>
            </a:r>
          </a:p>
        </p:txBody>
      </p:sp>
      <p:pic>
        <p:nvPicPr>
          <p:cNvPr id="4" name="Content Placeholder 3">
            <a:extLst>
              <a:ext uri="{FF2B5EF4-FFF2-40B4-BE49-F238E27FC236}">
                <a16:creationId xmlns:a16="http://schemas.microsoft.com/office/drawing/2014/main" id="{4FE330E8-3008-924B-8026-335981BD954A}"/>
              </a:ext>
            </a:extLst>
          </p:cNvPr>
          <p:cNvPicPr>
            <a:picLocks noGrp="1" noChangeAspect="1"/>
          </p:cNvPicPr>
          <p:nvPr>
            <p:ph idx="1"/>
          </p:nvPr>
        </p:nvPicPr>
        <p:blipFill>
          <a:blip r:embed="rId3"/>
          <a:stretch>
            <a:fillRect/>
          </a:stretch>
        </p:blipFill>
        <p:spPr>
          <a:xfrm>
            <a:off x="728870" y="1182327"/>
            <a:ext cx="6683014" cy="2740315"/>
          </a:xfrm>
          <a:prstGeom prst="rect">
            <a:avLst/>
          </a:prstGeom>
        </p:spPr>
      </p:pic>
    </p:spTree>
    <p:extLst>
      <p:ext uri="{BB962C8B-B14F-4D97-AF65-F5344CB8AC3E}">
        <p14:creationId xmlns:p14="http://schemas.microsoft.com/office/powerpoint/2010/main" val="34072643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E9EB5-F378-3E45-8BEB-98B0289E5D9A}"/>
              </a:ext>
            </a:extLst>
          </p:cNvPr>
          <p:cNvSpPr>
            <a:spLocks noGrp="1"/>
          </p:cNvSpPr>
          <p:nvPr>
            <p:ph type="title"/>
          </p:nvPr>
        </p:nvSpPr>
        <p:spPr/>
        <p:txBody>
          <a:bodyPr/>
          <a:lstStyle/>
          <a:p>
            <a:r>
              <a:rPr lang="en-US" dirty="0"/>
              <a:t>Custom Plugin Development Steps</a:t>
            </a:r>
          </a:p>
        </p:txBody>
      </p:sp>
      <p:sp>
        <p:nvSpPr>
          <p:cNvPr id="3" name="Content Placeholder 2">
            <a:extLst>
              <a:ext uri="{FF2B5EF4-FFF2-40B4-BE49-F238E27FC236}">
                <a16:creationId xmlns:a16="http://schemas.microsoft.com/office/drawing/2014/main" id="{6A53AC15-DABB-0843-9192-97E3A920B7BD}"/>
              </a:ext>
            </a:extLst>
          </p:cNvPr>
          <p:cNvSpPr>
            <a:spLocks noGrp="1"/>
          </p:cNvSpPr>
          <p:nvPr>
            <p:ph idx="1"/>
          </p:nvPr>
        </p:nvSpPr>
        <p:spPr/>
        <p:txBody>
          <a:bodyPr/>
          <a:lstStyle/>
          <a:p>
            <a:pPr marL="520700" indent="-342900">
              <a:buFont typeface="+mj-lt"/>
              <a:buAutoNum type="arabicPeriod"/>
            </a:pPr>
            <a:r>
              <a:rPr lang="en-US" dirty="0"/>
              <a:t>Maven Archetype</a:t>
            </a:r>
          </a:p>
          <a:p>
            <a:pPr marL="520700" indent="-342900">
              <a:buFont typeface="+mj-lt"/>
              <a:buAutoNum type="arabicPeriod"/>
            </a:pPr>
            <a:r>
              <a:rPr lang="en-US" dirty="0"/>
              <a:t>Annotations and Plugin Config</a:t>
            </a:r>
          </a:p>
          <a:p>
            <a:pPr marL="520700" indent="-342900">
              <a:buFont typeface="+mj-lt"/>
              <a:buAutoNum type="arabicPeriod"/>
            </a:pPr>
            <a:r>
              <a:rPr lang="en-US" dirty="0"/>
              <a:t>Implement plugin logic</a:t>
            </a:r>
          </a:p>
          <a:p>
            <a:pPr marL="520700" indent="-342900">
              <a:buFont typeface="+mj-lt"/>
              <a:buAutoNum type="arabicPeriod"/>
            </a:pPr>
            <a:r>
              <a:rPr lang="en-US" dirty="0"/>
              <a:t>Plugin Presentation</a:t>
            </a:r>
          </a:p>
          <a:p>
            <a:pPr marL="520700" indent="-342900">
              <a:buFont typeface="+mj-lt"/>
              <a:buAutoNum type="arabicPeriod"/>
            </a:pPr>
            <a:r>
              <a:rPr lang="en-US" dirty="0"/>
              <a:t>Test</a:t>
            </a:r>
          </a:p>
          <a:p>
            <a:pPr marL="520700" indent="-342900">
              <a:buFont typeface="+mj-lt"/>
              <a:buAutoNum type="arabicPeriod"/>
            </a:pPr>
            <a:r>
              <a:rPr lang="en-US" dirty="0"/>
              <a:t>Package</a:t>
            </a:r>
          </a:p>
          <a:p>
            <a:pPr marL="520700" indent="-342900">
              <a:buFont typeface="+mj-lt"/>
              <a:buAutoNum type="arabicPeriod"/>
            </a:pPr>
            <a:r>
              <a:rPr lang="en-US" dirty="0"/>
              <a:t>Deploy </a:t>
            </a:r>
          </a:p>
        </p:txBody>
      </p:sp>
    </p:spTree>
    <p:extLst>
      <p:ext uri="{BB962C8B-B14F-4D97-AF65-F5344CB8AC3E}">
        <p14:creationId xmlns:p14="http://schemas.microsoft.com/office/powerpoint/2010/main" val="28410860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596BCD-DC07-3C4A-BF3E-706D3FA6A41B}"/>
              </a:ext>
            </a:extLst>
          </p:cNvPr>
          <p:cNvSpPr>
            <a:spLocks noGrp="1"/>
          </p:cNvSpPr>
          <p:nvPr>
            <p:ph type="title"/>
          </p:nvPr>
        </p:nvSpPr>
        <p:spPr/>
        <p:txBody>
          <a:bodyPr/>
          <a:lstStyle/>
          <a:p>
            <a:r>
              <a:rPr lang="en-US" dirty="0"/>
              <a:t>1. Get Started: Maven Archetype</a:t>
            </a:r>
          </a:p>
        </p:txBody>
      </p:sp>
      <p:sp>
        <p:nvSpPr>
          <p:cNvPr id="6" name="TextBox 5">
            <a:extLst>
              <a:ext uri="{FF2B5EF4-FFF2-40B4-BE49-F238E27FC236}">
                <a16:creationId xmlns:a16="http://schemas.microsoft.com/office/drawing/2014/main" id="{AB576948-D0D3-B242-8229-71C532DA3F5D}"/>
              </a:ext>
            </a:extLst>
          </p:cNvPr>
          <p:cNvSpPr txBox="1"/>
          <p:nvPr/>
        </p:nvSpPr>
        <p:spPr>
          <a:xfrm>
            <a:off x="654517" y="2593435"/>
            <a:ext cx="7421078" cy="1762021"/>
          </a:xfrm>
          <a:prstGeom prst="rect">
            <a:avLst/>
          </a:prstGeom>
          <a:noFill/>
        </p:spPr>
        <p:txBody>
          <a:bodyPr wrap="square" rtlCol="0">
            <a:spAutoFit/>
          </a:bodyPr>
          <a:lstStyle/>
          <a:p>
            <a:pPr marL="285750" indent="-285750">
              <a:buFont typeface="Arial" panose="020B0604020202020204" pitchFamily="34" charset="0"/>
              <a:buChar char="•"/>
            </a:pPr>
            <a:r>
              <a:rPr lang="en-US" sz="1400" dirty="0"/>
              <a:t>In </a:t>
            </a:r>
            <a:r>
              <a:rPr lang="en-US" sz="1400" b="1" dirty="0" err="1"/>
              <a:t>pom.xml</a:t>
            </a:r>
            <a:r>
              <a:rPr lang="en-US" sz="1400" dirty="0"/>
              <a:t>, expose packages for plugins that you want to make accessible in CDAP UI.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Any third-party library that you may be using in your plugin code should also be mentioned. </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This is done in tag </a:t>
            </a:r>
            <a:r>
              <a:rPr lang="en-US" sz="1400" b="1" dirty="0"/>
              <a:t>&lt;_</a:t>
            </a:r>
            <a:r>
              <a:rPr lang="en-US" sz="1400" b="1" dirty="0" err="1"/>
              <a:t>exportcontents</a:t>
            </a:r>
            <a:r>
              <a:rPr lang="en-US" sz="1400" b="1" dirty="0"/>
              <a:t>&gt;</a:t>
            </a:r>
            <a:r>
              <a:rPr lang="en-US" sz="1400" dirty="0"/>
              <a:t> in </a:t>
            </a:r>
            <a:r>
              <a:rPr lang="en-US" sz="1400" b="1" dirty="0" err="1"/>
              <a:t>pom.xml</a:t>
            </a:r>
            <a:r>
              <a:rPr lang="en-US" sz="1400" dirty="0"/>
              <a:t>. </a:t>
            </a:r>
            <a:r>
              <a:rPr lang="en-US" sz="1400" dirty="0" err="1"/>
              <a:t>Eg</a:t>
            </a:r>
            <a:r>
              <a:rPr lang="en-US" sz="1400" dirty="0"/>
              <a:t>: 				 </a:t>
            </a:r>
            <a:r>
              <a:rPr lang="en-US" sz="1050" i="1" dirty="0"/>
              <a:t>&lt;_</a:t>
            </a:r>
            <a:r>
              <a:rPr lang="en-US" sz="1050" i="1" dirty="0" err="1"/>
              <a:t>exportcontents</a:t>
            </a:r>
            <a:r>
              <a:rPr lang="en-US" sz="1050" i="1" dirty="0"/>
              <a:t>&gt;</a:t>
            </a:r>
            <a:r>
              <a:rPr lang="en-US" sz="1050" i="1" dirty="0" err="1"/>
              <a:t>com.guavus.cdap.plugins.transform</a:t>
            </a:r>
            <a:r>
              <a:rPr lang="en-US" sz="1050" i="1" dirty="0"/>
              <a:t>.*, org.*&lt;/_</a:t>
            </a:r>
            <a:r>
              <a:rPr lang="en-US" sz="1050" i="1" dirty="0" err="1"/>
              <a:t>exportcontents</a:t>
            </a:r>
            <a:r>
              <a:rPr lang="en-US" sz="1050" i="1" dirty="0"/>
              <a:t>&gt;</a:t>
            </a:r>
            <a:endParaRPr lang="en-US" sz="1400" dirty="0"/>
          </a:p>
        </p:txBody>
      </p:sp>
      <p:pic>
        <p:nvPicPr>
          <p:cNvPr id="9" name="Content Placeholder 8">
            <a:extLst>
              <a:ext uri="{FF2B5EF4-FFF2-40B4-BE49-F238E27FC236}">
                <a16:creationId xmlns:a16="http://schemas.microsoft.com/office/drawing/2014/main" id="{8A447B35-A12D-F949-BA05-0F9E5041E8D8}"/>
              </a:ext>
            </a:extLst>
          </p:cNvPr>
          <p:cNvPicPr>
            <a:picLocks noGrp="1" noChangeAspect="1"/>
          </p:cNvPicPr>
          <p:nvPr>
            <p:ph idx="1"/>
          </p:nvPr>
        </p:nvPicPr>
        <p:blipFill>
          <a:blip r:embed="rId2"/>
          <a:stretch>
            <a:fillRect/>
          </a:stretch>
        </p:blipFill>
        <p:spPr>
          <a:xfrm>
            <a:off x="967790" y="1019342"/>
            <a:ext cx="5956300" cy="1041400"/>
          </a:xfrm>
          <a:prstGeom prst="rect">
            <a:avLst/>
          </a:prstGeom>
        </p:spPr>
      </p:pic>
    </p:spTree>
    <p:extLst>
      <p:ext uri="{BB962C8B-B14F-4D97-AF65-F5344CB8AC3E}">
        <p14:creationId xmlns:p14="http://schemas.microsoft.com/office/powerpoint/2010/main" val="5211291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9AA52-11F4-C54D-9A3B-9BECF3AF887D}"/>
              </a:ext>
            </a:extLst>
          </p:cNvPr>
          <p:cNvSpPr>
            <a:spLocks noGrp="1"/>
          </p:cNvSpPr>
          <p:nvPr>
            <p:ph type="title"/>
          </p:nvPr>
        </p:nvSpPr>
        <p:spPr/>
        <p:txBody>
          <a:bodyPr/>
          <a:lstStyle/>
          <a:p>
            <a:r>
              <a:rPr lang="en-US" dirty="0"/>
              <a:t>2. Annotations &amp; Plugin Config</a:t>
            </a:r>
          </a:p>
        </p:txBody>
      </p:sp>
      <p:sp>
        <p:nvSpPr>
          <p:cNvPr id="3" name="Content Placeholder 2">
            <a:extLst>
              <a:ext uri="{FF2B5EF4-FFF2-40B4-BE49-F238E27FC236}">
                <a16:creationId xmlns:a16="http://schemas.microsoft.com/office/drawing/2014/main" id="{97580AC9-AE77-E142-AF99-9CFC3B9C388E}"/>
              </a:ext>
            </a:extLst>
          </p:cNvPr>
          <p:cNvSpPr>
            <a:spLocks noGrp="1"/>
          </p:cNvSpPr>
          <p:nvPr>
            <p:ph idx="1"/>
          </p:nvPr>
        </p:nvSpPr>
        <p:spPr/>
        <p:txBody>
          <a:bodyPr/>
          <a:lstStyle/>
          <a:p>
            <a:r>
              <a:rPr lang="en-IN" dirty="0"/>
              <a:t>Class Annotations</a:t>
            </a:r>
          </a:p>
          <a:p>
            <a:pPr lvl="1"/>
            <a:r>
              <a:rPr lang="en-IN" dirty="0"/>
              <a:t>@Plugin</a:t>
            </a:r>
          </a:p>
          <a:p>
            <a:pPr lvl="1"/>
            <a:r>
              <a:rPr lang="en-IN" dirty="0"/>
              <a:t>@Name</a:t>
            </a:r>
          </a:p>
          <a:p>
            <a:pPr lvl="1"/>
            <a:r>
              <a:rPr lang="en-IN" dirty="0"/>
              <a:t>@Description</a:t>
            </a:r>
          </a:p>
          <a:p>
            <a:endParaRPr lang="en-IN" dirty="0"/>
          </a:p>
          <a:p>
            <a:r>
              <a:rPr lang="en-IN" dirty="0"/>
              <a:t>Plugin Config</a:t>
            </a:r>
          </a:p>
          <a:p>
            <a:pPr lvl="1"/>
            <a:r>
              <a:rPr lang="en-IN" dirty="0"/>
              <a:t>@Name</a:t>
            </a:r>
          </a:p>
          <a:p>
            <a:pPr lvl="1"/>
            <a:r>
              <a:rPr lang="en-IN" dirty="0"/>
              <a:t>@Description</a:t>
            </a:r>
          </a:p>
          <a:p>
            <a:pPr lvl="1"/>
            <a:r>
              <a:rPr lang="en-IN" dirty="0"/>
              <a:t>@Nullable</a:t>
            </a:r>
            <a:endParaRPr lang="en-US" dirty="0"/>
          </a:p>
        </p:txBody>
      </p:sp>
      <p:pic>
        <p:nvPicPr>
          <p:cNvPr id="4" name="Picture 3">
            <a:extLst>
              <a:ext uri="{FF2B5EF4-FFF2-40B4-BE49-F238E27FC236}">
                <a16:creationId xmlns:a16="http://schemas.microsoft.com/office/drawing/2014/main" id="{D34D2AD6-59EA-8245-9D4C-F079B02545C0}"/>
              </a:ext>
            </a:extLst>
          </p:cNvPr>
          <p:cNvPicPr>
            <a:picLocks noChangeAspect="1"/>
          </p:cNvPicPr>
          <p:nvPr/>
        </p:nvPicPr>
        <p:blipFill>
          <a:blip r:embed="rId2"/>
          <a:stretch>
            <a:fillRect/>
          </a:stretch>
        </p:blipFill>
        <p:spPr>
          <a:xfrm>
            <a:off x="3455469" y="978175"/>
            <a:ext cx="4478354" cy="1139530"/>
          </a:xfrm>
          <a:prstGeom prst="rect">
            <a:avLst/>
          </a:prstGeom>
        </p:spPr>
      </p:pic>
      <p:pic>
        <p:nvPicPr>
          <p:cNvPr id="5" name="Picture 4">
            <a:extLst>
              <a:ext uri="{FF2B5EF4-FFF2-40B4-BE49-F238E27FC236}">
                <a16:creationId xmlns:a16="http://schemas.microsoft.com/office/drawing/2014/main" id="{7E074342-E825-2240-A7E3-BAE35302B51D}"/>
              </a:ext>
            </a:extLst>
          </p:cNvPr>
          <p:cNvPicPr>
            <a:picLocks noChangeAspect="1"/>
          </p:cNvPicPr>
          <p:nvPr/>
        </p:nvPicPr>
        <p:blipFill>
          <a:blip r:embed="rId3"/>
          <a:stretch>
            <a:fillRect/>
          </a:stretch>
        </p:blipFill>
        <p:spPr>
          <a:xfrm>
            <a:off x="3455469" y="2696472"/>
            <a:ext cx="4481127" cy="1812466"/>
          </a:xfrm>
          <a:prstGeom prst="rect">
            <a:avLst/>
          </a:prstGeom>
        </p:spPr>
      </p:pic>
    </p:spTree>
    <p:extLst>
      <p:ext uri="{BB962C8B-B14F-4D97-AF65-F5344CB8AC3E}">
        <p14:creationId xmlns:p14="http://schemas.microsoft.com/office/powerpoint/2010/main" val="40385686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3940C-5DC5-1147-8A91-47547F26FADB}"/>
              </a:ext>
            </a:extLst>
          </p:cNvPr>
          <p:cNvSpPr>
            <a:spLocks noGrp="1"/>
          </p:cNvSpPr>
          <p:nvPr>
            <p:ph type="title"/>
          </p:nvPr>
        </p:nvSpPr>
        <p:spPr/>
        <p:txBody>
          <a:bodyPr/>
          <a:lstStyle/>
          <a:p>
            <a:r>
              <a:rPr lang="en-US" dirty="0"/>
              <a:t>3. Implementation</a:t>
            </a:r>
          </a:p>
        </p:txBody>
      </p:sp>
      <p:sp>
        <p:nvSpPr>
          <p:cNvPr id="3" name="Content Placeholder 2">
            <a:extLst>
              <a:ext uri="{FF2B5EF4-FFF2-40B4-BE49-F238E27FC236}">
                <a16:creationId xmlns:a16="http://schemas.microsoft.com/office/drawing/2014/main" id="{319FD325-DDBA-AA4B-B9FF-0EB412846D71}"/>
              </a:ext>
            </a:extLst>
          </p:cNvPr>
          <p:cNvSpPr>
            <a:spLocks noGrp="1"/>
          </p:cNvSpPr>
          <p:nvPr>
            <p:ph idx="1"/>
          </p:nvPr>
        </p:nvSpPr>
        <p:spPr/>
        <p:txBody>
          <a:bodyPr/>
          <a:lstStyle/>
          <a:p>
            <a:r>
              <a:rPr lang="en-US" dirty="0"/>
              <a:t>Write the Plugin class by extending the apt </a:t>
            </a:r>
            <a:r>
              <a:rPr lang="en-US" dirty="0" err="1"/>
              <a:t>PluginType</a:t>
            </a:r>
            <a:r>
              <a:rPr lang="en-US" dirty="0"/>
              <a:t> class. </a:t>
            </a:r>
          </a:p>
          <a:p>
            <a:pPr lvl="1"/>
            <a:r>
              <a:rPr lang="en-US" dirty="0"/>
              <a:t>Let’s explore some implementations.</a:t>
            </a:r>
          </a:p>
          <a:p>
            <a:endParaRPr lang="en-US" dirty="0"/>
          </a:p>
        </p:txBody>
      </p:sp>
    </p:spTree>
    <p:extLst>
      <p:ext uri="{BB962C8B-B14F-4D97-AF65-F5344CB8AC3E}">
        <p14:creationId xmlns:p14="http://schemas.microsoft.com/office/powerpoint/2010/main" val="29453971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58BFF-DF0F-3447-9F53-2A5140534971}"/>
              </a:ext>
            </a:extLst>
          </p:cNvPr>
          <p:cNvSpPr>
            <a:spLocks noGrp="1"/>
          </p:cNvSpPr>
          <p:nvPr>
            <p:ph type="title"/>
          </p:nvPr>
        </p:nvSpPr>
        <p:spPr/>
        <p:txBody>
          <a:bodyPr/>
          <a:lstStyle/>
          <a:p>
            <a:r>
              <a:rPr lang="en-US" dirty="0"/>
              <a:t>4. Plugin Presentation</a:t>
            </a:r>
          </a:p>
        </p:txBody>
      </p:sp>
      <p:sp>
        <p:nvSpPr>
          <p:cNvPr id="3" name="Content Placeholder 2">
            <a:extLst>
              <a:ext uri="{FF2B5EF4-FFF2-40B4-BE49-F238E27FC236}">
                <a16:creationId xmlns:a16="http://schemas.microsoft.com/office/drawing/2014/main" id="{E202C6BC-2EB5-3D4E-980F-C3ED879A9FAC}"/>
              </a:ext>
            </a:extLst>
          </p:cNvPr>
          <p:cNvSpPr>
            <a:spLocks noGrp="1"/>
          </p:cNvSpPr>
          <p:nvPr>
            <p:ph idx="1"/>
          </p:nvPr>
        </p:nvSpPr>
        <p:spPr>
          <a:xfrm>
            <a:off x="272667" y="978175"/>
            <a:ext cx="3327181" cy="3530763"/>
          </a:xfrm>
        </p:spPr>
        <p:txBody>
          <a:bodyPr/>
          <a:lstStyle/>
          <a:p>
            <a:r>
              <a:rPr lang="en-US" dirty="0"/>
              <a:t>When plugin displays in UI, properties are represented by </a:t>
            </a:r>
            <a:r>
              <a:rPr lang="en-US" b="1" dirty="0"/>
              <a:t>Widgets.</a:t>
            </a:r>
          </a:p>
          <a:p>
            <a:r>
              <a:rPr lang="en-US" b="1" dirty="0"/>
              <a:t>Plugin Widget JSON </a:t>
            </a:r>
            <a:r>
              <a:rPr lang="en-US" dirty="0"/>
              <a:t>is required. </a:t>
            </a:r>
          </a:p>
          <a:p>
            <a:pPr lvl="1"/>
            <a:r>
              <a:rPr lang="en-US" dirty="0"/>
              <a:t>Metadata</a:t>
            </a:r>
          </a:p>
          <a:p>
            <a:pPr lvl="1"/>
            <a:r>
              <a:rPr lang="en-US" dirty="0"/>
              <a:t>Configuration Groups</a:t>
            </a:r>
          </a:p>
          <a:p>
            <a:pPr lvl="1"/>
            <a:r>
              <a:rPr lang="en-US" dirty="0"/>
              <a:t>Inputs</a:t>
            </a:r>
          </a:p>
          <a:p>
            <a:pPr lvl="1"/>
            <a:r>
              <a:rPr lang="en-US" dirty="0"/>
              <a:t>Outputs</a:t>
            </a:r>
          </a:p>
          <a:p>
            <a:pPr lvl="1"/>
            <a:r>
              <a:rPr lang="en-US" dirty="0"/>
              <a:t>Stream/ Dataset Jumps</a:t>
            </a:r>
          </a:p>
          <a:p>
            <a:endParaRPr lang="en-US" dirty="0"/>
          </a:p>
          <a:p>
            <a:r>
              <a:rPr lang="en-US" dirty="0"/>
              <a:t>Lets explore a sample.</a:t>
            </a:r>
          </a:p>
          <a:p>
            <a:endParaRPr lang="en-US" b="1" dirty="0"/>
          </a:p>
        </p:txBody>
      </p:sp>
      <p:pic>
        <p:nvPicPr>
          <p:cNvPr id="4" name="Picture 3">
            <a:extLst>
              <a:ext uri="{FF2B5EF4-FFF2-40B4-BE49-F238E27FC236}">
                <a16:creationId xmlns:a16="http://schemas.microsoft.com/office/drawing/2014/main" id="{DE5B512C-9554-EC42-A24B-38061591AE7F}"/>
              </a:ext>
            </a:extLst>
          </p:cNvPr>
          <p:cNvPicPr>
            <a:picLocks noChangeAspect="1"/>
          </p:cNvPicPr>
          <p:nvPr/>
        </p:nvPicPr>
        <p:blipFill>
          <a:blip r:embed="rId3"/>
          <a:stretch>
            <a:fillRect/>
          </a:stretch>
        </p:blipFill>
        <p:spPr>
          <a:xfrm>
            <a:off x="4848403" y="0"/>
            <a:ext cx="2476422" cy="4855091"/>
          </a:xfrm>
          <a:prstGeom prst="rect">
            <a:avLst/>
          </a:prstGeom>
        </p:spPr>
      </p:pic>
    </p:spTree>
    <p:extLst>
      <p:ext uri="{BB962C8B-B14F-4D97-AF65-F5344CB8AC3E}">
        <p14:creationId xmlns:p14="http://schemas.microsoft.com/office/powerpoint/2010/main" val="39023619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8B6D99-6B6F-E446-9F5B-46428C0ECE1F}"/>
              </a:ext>
            </a:extLst>
          </p:cNvPr>
          <p:cNvSpPr>
            <a:spLocks noGrp="1"/>
          </p:cNvSpPr>
          <p:nvPr>
            <p:ph type="title"/>
          </p:nvPr>
        </p:nvSpPr>
        <p:spPr/>
        <p:txBody>
          <a:bodyPr/>
          <a:lstStyle/>
          <a:p>
            <a:r>
              <a:rPr lang="en-US" dirty="0"/>
              <a:t>5. Test Framework for Plugins</a:t>
            </a:r>
          </a:p>
        </p:txBody>
      </p:sp>
      <p:sp>
        <p:nvSpPr>
          <p:cNvPr id="3" name="Content Placeholder 2">
            <a:extLst>
              <a:ext uri="{FF2B5EF4-FFF2-40B4-BE49-F238E27FC236}">
                <a16:creationId xmlns:a16="http://schemas.microsoft.com/office/drawing/2014/main" id="{622CE7DF-F3A3-BD40-8770-4065A9BF0473}"/>
              </a:ext>
            </a:extLst>
          </p:cNvPr>
          <p:cNvSpPr>
            <a:spLocks noGrp="1"/>
          </p:cNvSpPr>
          <p:nvPr>
            <p:ph idx="1"/>
          </p:nvPr>
        </p:nvSpPr>
        <p:spPr/>
        <p:txBody>
          <a:bodyPr/>
          <a:lstStyle/>
          <a:p>
            <a:r>
              <a:rPr lang="en-US" dirty="0"/>
              <a:t>Explore a Sample Test Class.</a:t>
            </a:r>
          </a:p>
          <a:p>
            <a:endParaRPr lang="en-US" dirty="0"/>
          </a:p>
        </p:txBody>
      </p:sp>
    </p:spTree>
    <p:extLst>
      <p:ext uri="{BB962C8B-B14F-4D97-AF65-F5344CB8AC3E}">
        <p14:creationId xmlns:p14="http://schemas.microsoft.com/office/powerpoint/2010/main" val="124073739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74051-3329-E547-8D81-CAE05C96FFA5}"/>
              </a:ext>
            </a:extLst>
          </p:cNvPr>
          <p:cNvSpPr>
            <a:spLocks noGrp="1"/>
          </p:cNvSpPr>
          <p:nvPr>
            <p:ph type="title"/>
          </p:nvPr>
        </p:nvSpPr>
        <p:spPr/>
        <p:txBody>
          <a:bodyPr/>
          <a:lstStyle/>
          <a:p>
            <a:r>
              <a:rPr lang="en-US" dirty="0"/>
              <a:t>6. Plugin Packaging</a:t>
            </a:r>
          </a:p>
        </p:txBody>
      </p:sp>
      <p:sp>
        <p:nvSpPr>
          <p:cNvPr id="3" name="Content Placeholder 2">
            <a:extLst>
              <a:ext uri="{FF2B5EF4-FFF2-40B4-BE49-F238E27FC236}">
                <a16:creationId xmlns:a16="http://schemas.microsoft.com/office/drawing/2014/main" id="{289D23DC-D16C-9549-B60C-D0612B41990F}"/>
              </a:ext>
            </a:extLst>
          </p:cNvPr>
          <p:cNvSpPr>
            <a:spLocks noGrp="1"/>
          </p:cNvSpPr>
          <p:nvPr>
            <p:ph idx="1"/>
          </p:nvPr>
        </p:nvSpPr>
        <p:spPr/>
        <p:txBody>
          <a:bodyPr/>
          <a:lstStyle/>
          <a:p>
            <a:r>
              <a:rPr lang="en-IN" dirty="0"/>
              <a:t>To </a:t>
            </a:r>
            <a:r>
              <a:rPr lang="en-IN" b="1" dirty="0"/>
              <a:t>package, present,</a:t>
            </a:r>
            <a:r>
              <a:rPr lang="en-IN" dirty="0"/>
              <a:t> and </a:t>
            </a:r>
            <a:r>
              <a:rPr lang="en-IN" b="1" dirty="0"/>
              <a:t>deploy</a:t>
            </a:r>
            <a:r>
              <a:rPr lang="en-IN" dirty="0"/>
              <a:t> your plugin:</a:t>
            </a:r>
          </a:p>
          <a:p>
            <a:pPr lvl="1"/>
            <a:r>
              <a:rPr lang="en-IN" b="1" dirty="0"/>
              <a:t>Plugin Packaging: </a:t>
            </a:r>
            <a:r>
              <a:rPr lang="en-IN" dirty="0"/>
              <a:t>packaging in a JAR</a:t>
            </a:r>
          </a:p>
          <a:p>
            <a:pPr lvl="1"/>
            <a:r>
              <a:rPr lang="en-IN" b="1" dirty="0"/>
              <a:t>Plugin Presentation:</a:t>
            </a:r>
            <a:r>
              <a:rPr lang="en-IN" dirty="0"/>
              <a:t> controlling how your plugin appears in the CDAP Studio (</a:t>
            </a:r>
            <a:r>
              <a:rPr lang="en-IN" b="1" dirty="0"/>
              <a:t>JSON</a:t>
            </a:r>
            <a:r>
              <a:rPr lang="en-IN" dirty="0"/>
              <a:t>)</a:t>
            </a:r>
          </a:p>
          <a:p>
            <a:endParaRPr lang="en-US" sz="1500" b="1" dirty="0">
              <a:solidFill>
                <a:srgbClr val="FF0000"/>
              </a:solidFill>
            </a:endParaRPr>
          </a:p>
        </p:txBody>
      </p:sp>
    </p:spTree>
    <p:extLst>
      <p:ext uri="{BB962C8B-B14F-4D97-AF65-F5344CB8AC3E}">
        <p14:creationId xmlns:p14="http://schemas.microsoft.com/office/powerpoint/2010/main" val="18490796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B4AEE-3FA2-8E4F-80E0-4CEDB3C265D5}"/>
              </a:ext>
            </a:extLst>
          </p:cNvPr>
          <p:cNvSpPr>
            <a:spLocks noGrp="1"/>
          </p:cNvSpPr>
          <p:nvPr>
            <p:ph type="title"/>
          </p:nvPr>
        </p:nvSpPr>
        <p:spPr/>
        <p:txBody>
          <a:bodyPr/>
          <a:lstStyle/>
          <a:p>
            <a:r>
              <a:rPr lang="en-US" dirty="0"/>
              <a:t>7. Plugin Deployment</a:t>
            </a:r>
          </a:p>
        </p:txBody>
      </p:sp>
      <p:sp>
        <p:nvSpPr>
          <p:cNvPr id="3" name="Content Placeholder 2">
            <a:extLst>
              <a:ext uri="{FF2B5EF4-FFF2-40B4-BE49-F238E27FC236}">
                <a16:creationId xmlns:a16="http://schemas.microsoft.com/office/drawing/2014/main" id="{AD0E192A-D284-424F-BB40-D509C3C8CA8C}"/>
              </a:ext>
            </a:extLst>
          </p:cNvPr>
          <p:cNvSpPr>
            <a:spLocks noGrp="1"/>
          </p:cNvSpPr>
          <p:nvPr>
            <p:ph idx="1"/>
          </p:nvPr>
        </p:nvSpPr>
        <p:spPr/>
        <p:txBody>
          <a:bodyPr/>
          <a:lstStyle/>
          <a:p>
            <a:r>
              <a:rPr lang="en-US" dirty="0"/>
              <a:t>You can deploy plugin through:</a:t>
            </a:r>
          </a:p>
          <a:p>
            <a:pPr lvl="1"/>
            <a:r>
              <a:rPr lang="en-US" dirty="0"/>
              <a:t>CDAP UI</a:t>
            </a:r>
          </a:p>
          <a:p>
            <a:pPr lvl="1"/>
            <a:r>
              <a:rPr lang="en-US" dirty="0"/>
              <a:t>CLI</a:t>
            </a:r>
          </a:p>
          <a:p>
            <a:pPr lvl="2"/>
            <a:r>
              <a:rPr lang="en-IN" i="1" dirty="0"/>
              <a:t>load </a:t>
            </a:r>
            <a:r>
              <a:rPr lang="en-IN" i="1" dirty="0" err="1"/>
              <a:t>artifact</a:t>
            </a:r>
            <a:r>
              <a:rPr lang="en-IN" i="1" dirty="0"/>
              <a:t> &lt;target/</a:t>
            </a:r>
            <a:r>
              <a:rPr lang="en-IN" i="1" dirty="0" err="1"/>
              <a:t>guavus</a:t>
            </a:r>
            <a:r>
              <a:rPr lang="en-IN" i="1" dirty="0"/>
              <a:t>-transform-plugins-&lt;version&gt;.jar config-file &lt;target/</a:t>
            </a:r>
            <a:r>
              <a:rPr lang="en-IN" i="1" dirty="0" err="1"/>
              <a:t>guavus</a:t>
            </a:r>
            <a:r>
              <a:rPr lang="en-IN" i="1" dirty="0"/>
              <a:t>-transform-plugins-&lt;version&gt;.</a:t>
            </a:r>
            <a:r>
              <a:rPr lang="en-IN" i="1" dirty="0" err="1"/>
              <a:t>json</a:t>
            </a:r>
            <a:r>
              <a:rPr lang="en-IN" i="1" dirty="0"/>
              <a:t>&gt;</a:t>
            </a:r>
            <a:r>
              <a:rPr lang="en-IN" dirty="0"/>
              <a:t> </a:t>
            </a:r>
            <a:endParaRPr lang="en-US" dirty="0"/>
          </a:p>
          <a:p>
            <a:pPr lvl="1"/>
            <a:endParaRPr lang="en-US" dirty="0"/>
          </a:p>
          <a:p>
            <a:pPr lvl="1"/>
            <a:r>
              <a:rPr lang="en-US" dirty="0"/>
              <a:t>REST</a:t>
            </a:r>
          </a:p>
          <a:p>
            <a:pPr lvl="2"/>
            <a:endParaRPr lang="en-US" dirty="0"/>
          </a:p>
        </p:txBody>
      </p:sp>
    </p:spTree>
    <p:extLst>
      <p:ext uri="{BB962C8B-B14F-4D97-AF65-F5344CB8AC3E}">
        <p14:creationId xmlns:p14="http://schemas.microsoft.com/office/powerpoint/2010/main" val="30537717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E94A4-49A4-6743-875B-45BFD960A113}"/>
              </a:ext>
            </a:extLst>
          </p:cNvPr>
          <p:cNvSpPr>
            <a:spLocks noGrp="1"/>
          </p:cNvSpPr>
          <p:nvPr>
            <p:ph type="title"/>
          </p:nvPr>
        </p:nvSpPr>
        <p:spPr/>
        <p:txBody>
          <a:bodyPr/>
          <a:lstStyle/>
          <a:p>
            <a:r>
              <a:rPr lang="en-US" dirty="0"/>
              <a:t>CDAP Test Framework</a:t>
            </a:r>
          </a:p>
        </p:txBody>
      </p:sp>
      <p:sp>
        <p:nvSpPr>
          <p:cNvPr id="3" name="Content Placeholder 2">
            <a:extLst>
              <a:ext uri="{FF2B5EF4-FFF2-40B4-BE49-F238E27FC236}">
                <a16:creationId xmlns:a16="http://schemas.microsoft.com/office/drawing/2014/main" id="{E549EA59-3948-094F-B8D9-1A8641B6BDEF}"/>
              </a:ext>
            </a:extLst>
          </p:cNvPr>
          <p:cNvSpPr>
            <a:spLocks noGrp="1"/>
          </p:cNvSpPr>
          <p:nvPr>
            <p:ph idx="1"/>
          </p:nvPr>
        </p:nvSpPr>
        <p:spPr/>
        <p:txBody>
          <a:bodyPr/>
          <a:lstStyle/>
          <a:p>
            <a:r>
              <a:rPr lang="en-US" dirty="0"/>
              <a:t>Testing Spark Applications</a:t>
            </a:r>
          </a:p>
          <a:p>
            <a:endParaRPr lang="en-US" dirty="0"/>
          </a:p>
          <a:p>
            <a:r>
              <a:rPr lang="en-US" dirty="0"/>
              <a:t>Lets explore</a:t>
            </a:r>
          </a:p>
          <a:p>
            <a:pPr lvl="1"/>
            <a:r>
              <a:rPr lang="en-US" dirty="0">
                <a:hlinkClick r:id="rId3"/>
              </a:rPr>
              <a:t>https://github.com/pergrand/cdap/blob/master/cdap-examples/SparkPageRank/src/test/java/co/cask/cdap/examples/sparkpagerank/SparkPageRankAppTest.java</a:t>
            </a:r>
            <a:r>
              <a:rPr lang="en-US" dirty="0"/>
              <a:t> </a:t>
            </a:r>
          </a:p>
        </p:txBody>
      </p:sp>
    </p:spTree>
    <p:extLst>
      <p:ext uri="{BB962C8B-B14F-4D97-AF65-F5344CB8AC3E}">
        <p14:creationId xmlns:p14="http://schemas.microsoft.com/office/powerpoint/2010/main" val="24201501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158C42-BEF9-4A4E-A944-78B742E51554}"/>
              </a:ext>
            </a:extLst>
          </p:cNvPr>
          <p:cNvSpPr>
            <a:spLocks noGrp="1"/>
          </p:cNvSpPr>
          <p:nvPr>
            <p:ph type="title"/>
          </p:nvPr>
        </p:nvSpPr>
        <p:spPr/>
        <p:txBody>
          <a:bodyPr/>
          <a:lstStyle/>
          <a:p>
            <a:r>
              <a:rPr lang="en-US" dirty="0"/>
              <a:t>Debugging</a:t>
            </a:r>
          </a:p>
        </p:txBody>
      </p:sp>
      <p:sp>
        <p:nvSpPr>
          <p:cNvPr id="3" name="Content Placeholder 2">
            <a:extLst>
              <a:ext uri="{FF2B5EF4-FFF2-40B4-BE49-F238E27FC236}">
                <a16:creationId xmlns:a16="http://schemas.microsoft.com/office/drawing/2014/main" id="{FE9899BC-0966-C64F-9886-FD757A81BEDA}"/>
              </a:ext>
            </a:extLst>
          </p:cNvPr>
          <p:cNvSpPr>
            <a:spLocks noGrp="1"/>
          </p:cNvSpPr>
          <p:nvPr>
            <p:ph idx="1"/>
          </p:nvPr>
        </p:nvSpPr>
        <p:spPr/>
        <p:txBody>
          <a:bodyPr/>
          <a:lstStyle/>
          <a:p>
            <a:r>
              <a:rPr lang="en-IN" dirty="0" err="1">
                <a:highlight>
                  <a:srgbClr val="C0C0C0"/>
                </a:highlight>
              </a:rPr>
              <a:t>cdap</a:t>
            </a:r>
            <a:r>
              <a:rPr lang="en-IN" dirty="0">
                <a:highlight>
                  <a:srgbClr val="C0C0C0"/>
                </a:highlight>
              </a:rPr>
              <a:t> sandbox start --enable-debug</a:t>
            </a:r>
          </a:p>
          <a:p>
            <a:pPr lvl="1"/>
            <a:r>
              <a:rPr lang="en-IN" dirty="0"/>
              <a:t>Default port is 5005</a:t>
            </a:r>
          </a:p>
          <a:p>
            <a:endParaRPr lang="en-US" dirty="0"/>
          </a:p>
          <a:p>
            <a:r>
              <a:rPr lang="en-US" dirty="0"/>
              <a:t>Deploy the Application.</a:t>
            </a:r>
          </a:p>
          <a:p>
            <a:endParaRPr lang="en-US" dirty="0"/>
          </a:p>
          <a:p>
            <a:r>
              <a:rPr lang="en-US" dirty="0"/>
              <a:t>Open the Application in IDE and connect to the </a:t>
            </a:r>
            <a:r>
              <a:rPr lang="en-US" b="1" dirty="0"/>
              <a:t>remote debugger</a:t>
            </a:r>
            <a:r>
              <a:rPr lang="en-US" dirty="0"/>
              <a:t>. </a:t>
            </a:r>
          </a:p>
          <a:p>
            <a:pPr lvl="1"/>
            <a:r>
              <a:rPr lang="en-US" dirty="0"/>
              <a:t>Debugging with eclipse</a:t>
            </a:r>
          </a:p>
          <a:p>
            <a:pPr lvl="2"/>
            <a:r>
              <a:rPr lang="en-US" dirty="0">
                <a:hlinkClick r:id="rId2"/>
              </a:rPr>
              <a:t>https://docs.cask.co/cdap/4.0.1/en/developers-manual/testing/debugging.html#debugging-with-eclipse</a:t>
            </a:r>
            <a:r>
              <a:rPr lang="en-US" dirty="0"/>
              <a:t> </a:t>
            </a:r>
          </a:p>
          <a:p>
            <a:endParaRPr lang="en-US" dirty="0"/>
          </a:p>
        </p:txBody>
      </p:sp>
    </p:spTree>
    <p:extLst>
      <p:ext uri="{BB962C8B-B14F-4D97-AF65-F5344CB8AC3E}">
        <p14:creationId xmlns:p14="http://schemas.microsoft.com/office/powerpoint/2010/main" val="22409074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Architecture - CDAP Components</a:t>
            </a:r>
          </a:p>
        </p:txBody>
      </p:sp>
      <p:sp>
        <p:nvSpPr>
          <p:cNvPr id="3" name="Content Placeholder 2"/>
          <p:cNvSpPr>
            <a:spLocks noGrp="1"/>
          </p:cNvSpPr>
          <p:nvPr>
            <p:ph idx="1"/>
          </p:nvPr>
        </p:nvSpPr>
        <p:spPr>
          <a:xfrm>
            <a:off x="266700" y="789105"/>
            <a:ext cx="8674100" cy="4044852"/>
          </a:xfrm>
        </p:spPr>
        <p:txBody>
          <a:bodyPr/>
          <a:lstStyle/>
          <a:p>
            <a:r>
              <a:rPr lang="en-US" b="1" dirty="0"/>
              <a:t>CDAP Master:</a:t>
            </a:r>
            <a:r>
              <a:rPr lang="en-US" dirty="0"/>
              <a:t> </a:t>
            </a:r>
          </a:p>
          <a:p>
            <a:pPr lvl="1"/>
            <a:r>
              <a:rPr lang="en-US" sz="1600" dirty="0"/>
              <a:t>Service for managing runtime, lifecycle and resources of CDAP applications and services</a:t>
            </a:r>
          </a:p>
          <a:p>
            <a:r>
              <a:rPr lang="en-US" b="1" dirty="0"/>
              <a:t>CDAP Router:</a:t>
            </a:r>
            <a:r>
              <a:rPr lang="en-US" dirty="0"/>
              <a:t> </a:t>
            </a:r>
          </a:p>
          <a:p>
            <a:pPr lvl="1"/>
            <a:r>
              <a:rPr lang="en-US" sz="1600" dirty="0"/>
              <a:t>Service supporting HTTP RESTful endpoints for CDAP</a:t>
            </a:r>
          </a:p>
          <a:p>
            <a:r>
              <a:rPr lang="en-US" b="1" dirty="0"/>
              <a:t>CDAP Kafka:</a:t>
            </a:r>
            <a:r>
              <a:rPr lang="en-US" dirty="0"/>
              <a:t> </a:t>
            </a:r>
          </a:p>
          <a:p>
            <a:pPr lvl="1"/>
            <a:r>
              <a:rPr lang="en-US" sz="1600" dirty="0"/>
              <a:t>Metrics and logging transport service, using an embedded version of </a:t>
            </a:r>
            <a:r>
              <a:rPr lang="en-US" sz="1600" i="1" dirty="0"/>
              <a:t>Kafka</a:t>
            </a:r>
            <a:r>
              <a:rPr lang="en-US" sz="1600" dirty="0"/>
              <a:t> </a:t>
            </a:r>
          </a:p>
          <a:p>
            <a:r>
              <a:rPr lang="en-US" b="1" dirty="0"/>
              <a:t>CDAP UI:</a:t>
            </a:r>
            <a:r>
              <a:rPr lang="en-US" dirty="0"/>
              <a:t> </a:t>
            </a:r>
          </a:p>
          <a:p>
            <a:pPr lvl="1"/>
            <a:r>
              <a:rPr lang="en-US" sz="1600" dirty="0"/>
              <a:t>User interface for managing CDAP applications</a:t>
            </a:r>
          </a:p>
          <a:p>
            <a:r>
              <a:rPr lang="en-US" b="1" dirty="0"/>
              <a:t>CDAP Authentication Server (Optional):</a:t>
            </a:r>
            <a:r>
              <a:rPr lang="en-US" dirty="0"/>
              <a:t> </a:t>
            </a:r>
          </a:p>
          <a:p>
            <a:pPr lvl="1"/>
            <a:r>
              <a:rPr lang="en-US" sz="1600" dirty="0"/>
              <a:t>Performs client authentication for CDAP</a:t>
            </a:r>
          </a:p>
          <a:p>
            <a:r>
              <a:rPr lang="en-US" b="1" dirty="0"/>
              <a:t>CDAP CLI (</a:t>
            </a:r>
            <a:r>
              <a:rPr lang="en-US" dirty="0"/>
              <a:t>optional</a:t>
            </a:r>
            <a:r>
              <a:rPr lang="en-US" b="1" dirty="0"/>
              <a:t>):</a:t>
            </a:r>
            <a:r>
              <a:rPr lang="en-US" dirty="0"/>
              <a:t> </a:t>
            </a:r>
          </a:p>
          <a:p>
            <a:pPr lvl="1"/>
            <a:r>
              <a:rPr lang="en-US" sz="1600" dirty="0"/>
              <a:t>User interface for interacting with CDAP from within a shell</a:t>
            </a:r>
          </a:p>
        </p:txBody>
      </p:sp>
    </p:spTree>
    <p:extLst>
      <p:ext uri="{BB962C8B-B14F-4D97-AF65-F5344CB8AC3E}">
        <p14:creationId xmlns:p14="http://schemas.microsoft.com/office/powerpoint/2010/main" val="18918033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C7F56AC-66E6-C24B-B5C2-F290E7E4EA90}"/>
              </a:ext>
            </a:extLst>
          </p:cNvPr>
          <p:cNvSpPr>
            <a:spLocks noGrp="1"/>
          </p:cNvSpPr>
          <p:nvPr>
            <p:ph type="title"/>
          </p:nvPr>
        </p:nvSpPr>
        <p:spPr/>
        <p:txBody>
          <a:bodyPr/>
          <a:lstStyle/>
          <a:p>
            <a:r>
              <a:rPr lang="en-US" dirty="0"/>
              <a:t>Logging</a:t>
            </a:r>
          </a:p>
        </p:txBody>
      </p:sp>
      <p:sp>
        <p:nvSpPr>
          <p:cNvPr id="5" name="Subtitle 4">
            <a:extLst>
              <a:ext uri="{FF2B5EF4-FFF2-40B4-BE49-F238E27FC236}">
                <a16:creationId xmlns:a16="http://schemas.microsoft.com/office/drawing/2014/main" id="{40E3287D-A934-6E46-AFCD-93AD6D56041E}"/>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16910542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A0C2F-AC39-0B47-B64F-BF1636A7A077}"/>
              </a:ext>
            </a:extLst>
          </p:cNvPr>
          <p:cNvSpPr>
            <a:spLocks noGrp="1"/>
          </p:cNvSpPr>
          <p:nvPr>
            <p:ph type="title"/>
          </p:nvPr>
        </p:nvSpPr>
        <p:spPr/>
        <p:txBody>
          <a:bodyPr/>
          <a:lstStyle/>
          <a:p>
            <a:r>
              <a:rPr lang="en-US" dirty="0"/>
              <a:t>Logs and Metrics</a:t>
            </a:r>
          </a:p>
        </p:txBody>
      </p:sp>
      <p:sp>
        <p:nvSpPr>
          <p:cNvPr id="3" name="Content Placeholder 2">
            <a:extLst>
              <a:ext uri="{FF2B5EF4-FFF2-40B4-BE49-F238E27FC236}">
                <a16:creationId xmlns:a16="http://schemas.microsoft.com/office/drawing/2014/main" id="{CDDEA358-1C17-F14D-AA03-CF7C3F06917F}"/>
              </a:ext>
            </a:extLst>
          </p:cNvPr>
          <p:cNvSpPr>
            <a:spLocks noGrp="1"/>
          </p:cNvSpPr>
          <p:nvPr>
            <p:ph idx="1"/>
          </p:nvPr>
        </p:nvSpPr>
        <p:spPr/>
        <p:txBody>
          <a:bodyPr/>
          <a:lstStyle/>
          <a:p>
            <a:r>
              <a:rPr lang="en-US" dirty="0"/>
              <a:t>CDAP collects logs and metrics</a:t>
            </a:r>
          </a:p>
          <a:p>
            <a:pPr lvl="1"/>
            <a:r>
              <a:rPr lang="en-US" dirty="0"/>
              <a:t>Internal services</a:t>
            </a:r>
          </a:p>
          <a:p>
            <a:pPr lvl="1"/>
            <a:r>
              <a:rPr lang="en-US" dirty="0"/>
              <a:t>User applications</a:t>
            </a:r>
          </a:p>
          <a:p>
            <a:r>
              <a:rPr lang="en-US" dirty="0"/>
              <a:t>Helps in debugging and performance</a:t>
            </a:r>
          </a:p>
          <a:p>
            <a:r>
              <a:rPr lang="en-US" dirty="0"/>
              <a:t>Accessible through </a:t>
            </a:r>
            <a:r>
              <a:rPr lang="en-US" dirty="0" err="1"/>
              <a:t>RESTfull</a:t>
            </a:r>
            <a:r>
              <a:rPr lang="en-US" dirty="0"/>
              <a:t> API and java clients</a:t>
            </a:r>
          </a:p>
          <a:p>
            <a:endParaRPr lang="en-US" dirty="0"/>
          </a:p>
          <a:p>
            <a:r>
              <a:rPr lang="en-US" b="1" dirty="0"/>
              <a:t>Log Location</a:t>
            </a:r>
          </a:p>
          <a:p>
            <a:pPr lvl="1"/>
            <a:r>
              <a:rPr lang="en-US" dirty="0"/>
              <a:t>Standalone: </a:t>
            </a:r>
            <a:r>
              <a:rPr lang="en-IN" dirty="0"/>
              <a:t>&lt;CDAP-SDK-HOME&gt;/logs</a:t>
            </a:r>
          </a:p>
          <a:p>
            <a:pPr lvl="1"/>
            <a:r>
              <a:rPr lang="en-IN" dirty="0"/>
              <a:t>Distributed: /</a:t>
            </a:r>
            <a:r>
              <a:rPr lang="en-IN" dirty="0" err="1"/>
              <a:t>var</a:t>
            </a:r>
            <a:r>
              <a:rPr lang="en-IN" dirty="0"/>
              <a:t>/log/</a:t>
            </a:r>
            <a:r>
              <a:rPr lang="en-IN" dirty="0" err="1"/>
              <a:t>cdap</a:t>
            </a:r>
            <a:r>
              <a:rPr lang="en-IN" dirty="0"/>
              <a:t> </a:t>
            </a:r>
            <a:endParaRPr lang="en-US" dirty="0"/>
          </a:p>
        </p:txBody>
      </p:sp>
    </p:spTree>
    <p:extLst>
      <p:ext uri="{BB962C8B-B14F-4D97-AF65-F5344CB8AC3E}">
        <p14:creationId xmlns:p14="http://schemas.microsoft.com/office/powerpoint/2010/main" val="88930606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6AFFA5-F71D-E541-97C3-B8609973DE56}"/>
              </a:ext>
            </a:extLst>
          </p:cNvPr>
          <p:cNvSpPr>
            <a:spLocks noGrp="1"/>
          </p:cNvSpPr>
          <p:nvPr>
            <p:ph type="title"/>
          </p:nvPr>
        </p:nvSpPr>
        <p:spPr/>
        <p:txBody>
          <a:bodyPr/>
          <a:lstStyle/>
          <a:p>
            <a:r>
              <a:rPr lang="en-US" dirty="0"/>
              <a:t>Logging</a:t>
            </a:r>
          </a:p>
        </p:txBody>
      </p:sp>
      <p:sp>
        <p:nvSpPr>
          <p:cNvPr id="3" name="Content Placeholder 2">
            <a:extLst>
              <a:ext uri="{FF2B5EF4-FFF2-40B4-BE49-F238E27FC236}">
                <a16:creationId xmlns:a16="http://schemas.microsoft.com/office/drawing/2014/main" id="{5AEF9B2D-A24C-9843-87EE-F4CD4360DE7A}"/>
              </a:ext>
            </a:extLst>
          </p:cNvPr>
          <p:cNvSpPr>
            <a:spLocks noGrp="1"/>
          </p:cNvSpPr>
          <p:nvPr>
            <p:ph idx="1"/>
          </p:nvPr>
        </p:nvSpPr>
        <p:spPr/>
        <p:txBody>
          <a:bodyPr/>
          <a:lstStyle/>
          <a:p>
            <a:r>
              <a:rPr lang="en-US" dirty="0"/>
              <a:t>CDAP supports logging through SLF4J.</a:t>
            </a:r>
          </a:p>
          <a:p>
            <a:endParaRPr lang="en-US" dirty="0"/>
          </a:p>
          <a:p>
            <a:r>
              <a:rPr lang="en-IN" dirty="0"/>
              <a:t>Log messages of an application can be viewed in the </a:t>
            </a:r>
            <a:r>
              <a:rPr lang="en-IN" b="1" dirty="0"/>
              <a:t>CDAP UI</a:t>
            </a:r>
            <a:r>
              <a:rPr lang="en-IN" dirty="0"/>
              <a:t> by clicking the </a:t>
            </a:r>
            <a:r>
              <a:rPr lang="en-IN" b="1" i="1" dirty="0"/>
              <a:t>Logs</a:t>
            </a:r>
            <a:r>
              <a:rPr lang="en-IN" b="1" dirty="0"/>
              <a:t> tab</a:t>
            </a:r>
            <a:r>
              <a:rPr lang="en-IN" dirty="0"/>
              <a:t> of an application.</a:t>
            </a:r>
          </a:p>
          <a:p>
            <a:pPr marL="177800" indent="0">
              <a:buNone/>
            </a:pPr>
            <a:endParaRPr lang="en-US" dirty="0"/>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A8639B7D-E3A5-D249-B95B-88BBD44B3D0D}"/>
              </a:ext>
            </a:extLst>
          </p:cNvPr>
          <p:cNvPicPr>
            <a:picLocks noChangeAspect="1"/>
          </p:cNvPicPr>
          <p:nvPr/>
        </p:nvPicPr>
        <p:blipFill>
          <a:blip r:embed="rId2"/>
          <a:stretch>
            <a:fillRect/>
          </a:stretch>
        </p:blipFill>
        <p:spPr>
          <a:xfrm>
            <a:off x="0" y="2571228"/>
            <a:ext cx="9144000" cy="1738403"/>
          </a:xfrm>
          <a:prstGeom prst="rect">
            <a:avLst/>
          </a:prstGeom>
        </p:spPr>
      </p:pic>
    </p:spTree>
    <p:extLst>
      <p:ext uri="{BB962C8B-B14F-4D97-AF65-F5344CB8AC3E}">
        <p14:creationId xmlns:p14="http://schemas.microsoft.com/office/powerpoint/2010/main" val="34007083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000F7-1AA0-8041-8E38-610FE18E4076}"/>
              </a:ext>
            </a:extLst>
          </p:cNvPr>
          <p:cNvSpPr>
            <a:spLocks noGrp="1"/>
          </p:cNvSpPr>
          <p:nvPr>
            <p:ph type="title"/>
          </p:nvPr>
        </p:nvSpPr>
        <p:spPr/>
        <p:txBody>
          <a:bodyPr/>
          <a:lstStyle/>
          <a:p>
            <a:r>
              <a:rPr lang="en-US" dirty="0"/>
              <a:t>Metrics</a:t>
            </a:r>
          </a:p>
        </p:txBody>
      </p:sp>
      <p:sp>
        <p:nvSpPr>
          <p:cNvPr id="3" name="Content Placeholder 2">
            <a:extLst>
              <a:ext uri="{FF2B5EF4-FFF2-40B4-BE49-F238E27FC236}">
                <a16:creationId xmlns:a16="http://schemas.microsoft.com/office/drawing/2014/main" id="{1007031F-EA18-D943-BD6C-2B97C073C309}"/>
              </a:ext>
            </a:extLst>
          </p:cNvPr>
          <p:cNvSpPr>
            <a:spLocks noGrp="1"/>
          </p:cNvSpPr>
          <p:nvPr>
            <p:ph idx="1"/>
          </p:nvPr>
        </p:nvSpPr>
        <p:spPr/>
        <p:txBody>
          <a:bodyPr/>
          <a:lstStyle/>
          <a:p>
            <a:r>
              <a:rPr lang="en-IN" dirty="0"/>
              <a:t>CDAP collects metrics about the application’s behaviour and performance</a:t>
            </a:r>
            <a:r>
              <a:rPr lang="en-US" dirty="0"/>
              <a:t>.</a:t>
            </a:r>
          </a:p>
          <a:p>
            <a:pPr lvl="1"/>
            <a:r>
              <a:rPr lang="en-US" dirty="0"/>
              <a:t>How many events processed</a:t>
            </a:r>
          </a:p>
          <a:p>
            <a:pPr lvl="1"/>
            <a:r>
              <a:rPr lang="en-US" dirty="0"/>
              <a:t>How many operations performed </a:t>
            </a:r>
            <a:r>
              <a:rPr lang="en-US" dirty="0" err="1"/>
              <a:t>etc</a:t>
            </a:r>
            <a:endParaRPr lang="en-US" dirty="0"/>
          </a:p>
          <a:p>
            <a:r>
              <a:rPr lang="en-IN" b="1" dirty="0"/>
              <a:t>User-defined Metrics</a:t>
            </a:r>
          </a:p>
          <a:p>
            <a:pPr lvl="1"/>
            <a:r>
              <a:rPr lang="en-IN" b="1" dirty="0"/>
              <a:t>Count</a:t>
            </a:r>
            <a:r>
              <a:rPr lang="en-IN" dirty="0"/>
              <a:t> </a:t>
            </a:r>
          </a:p>
          <a:p>
            <a:pPr lvl="2"/>
            <a:r>
              <a:rPr lang="en-IN" dirty="0"/>
              <a:t>Increments (or decrements) the metric</a:t>
            </a:r>
          </a:p>
          <a:p>
            <a:pPr lvl="1"/>
            <a:r>
              <a:rPr lang="en-IN" b="1" dirty="0" err="1"/>
              <a:t>Guage</a:t>
            </a:r>
            <a:endParaRPr lang="en-IN" b="1" dirty="0"/>
          </a:p>
          <a:p>
            <a:pPr lvl="2"/>
            <a:r>
              <a:rPr lang="en-IN" dirty="0"/>
              <a:t>Sets the metric to a specific value</a:t>
            </a:r>
          </a:p>
          <a:p>
            <a:endParaRPr lang="en-IN" dirty="0"/>
          </a:p>
          <a:p>
            <a:r>
              <a:rPr lang="en-IN" dirty="0"/>
              <a:t>Use Metrics Explorer</a:t>
            </a:r>
          </a:p>
          <a:p>
            <a:pPr lvl="2"/>
            <a:endParaRPr lang="en-IN" dirty="0"/>
          </a:p>
          <a:p>
            <a:pPr lvl="1"/>
            <a:endParaRPr lang="en-IN" b="1" dirty="0"/>
          </a:p>
        </p:txBody>
      </p:sp>
      <p:pic>
        <p:nvPicPr>
          <p:cNvPr id="4" name="Picture 3">
            <a:extLst>
              <a:ext uri="{FF2B5EF4-FFF2-40B4-BE49-F238E27FC236}">
                <a16:creationId xmlns:a16="http://schemas.microsoft.com/office/drawing/2014/main" id="{F62DD265-037D-0A46-B936-51720E53A1E4}"/>
              </a:ext>
            </a:extLst>
          </p:cNvPr>
          <p:cNvPicPr>
            <a:picLocks noChangeAspect="1"/>
          </p:cNvPicPr>
          <p:nvPr/>
        </p:nvPicPr>
        <p:blipFill>
          <a:blip r:embed="rId2"/>
          <a:stretch>
            <a:fillRect/>
          </a:stretch>
        </p:blipFill>
        <p:spPr>
          <a:xfrm>
            <a:off x="4287265" y="2152142"/>
            <a:ext cx="3214357" cy="307594"/>
          </a:xfrm>
          <a:prstGeom prst="rect">
            <a:avLst/>
          </a:prstGeom>
        </p:spPr>
      </p:pic>
      <p:pic>
        <p:nvPicPr>
          <p:cNvPr id="5" name="Picture 4">
            <a:extLst>
              <a:ext uri="{FF2B5EF4-FFF2-40B4-BE49-F238E27FC236}">
                <a16:creationId xmlns:a16="http://schemas.microsoft.com/office/drawing/2014/main" id="{7ACF256D-45AB-EF46-9FCD-BD5A7370D1EC}"/>
              </a:ext>
            </a:extLst>
          </p:cNvPr>
          <p:cNvPicPr>
            <a:picLocks noChangeAspect="1"/>
          </p:cNvPicPr>
          <p:nvPr/>
        </p:nvPicPr>
        <p:blipFill>
          <a:blip r:embed="rId3"/>
          <a:stretch>
            <a:fillRect/>
          </a:stretch>
        </p:blipFill>
        <p:spPr>
          <a:xfrm>
            <a:off x="4287265" y="2743556"/>
            <a:ext cx="3229616" cy="310540"/>
          </a:xfrm>
          <a:prstGeom prst="rect">
            <a:avLst/>
          </a:prstGeom>
        </p:spPr>
      </p:pic>
    </p:spTree>
    <p:extLst>
      <p:ext uri="{BB962C8B-B14F-4D97-AF65-F5344CB8AC3E}">
        <p14:creationId xmlns:p14="http://schemas.microsoft.com/office/powerpoint/2010/main" val="42483939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6A8603-F918-AE40-BF62-A6AC305393BF}"/>
              </a:ext>
            </a:extLst>
          </p:cNvPr>
          <p:cNvSpPr>
            <a:spLocks noGrp="1"/>
          </p:cNvSpPr>
          <p:nvPr>
            <p:ph type="title"/>
          </p:nvPr>
        </p:nvSpPr>
        <p:spPr/>
        <p:txBody>
          <a:bodyPr/>
          <a:lstStyle/>
          <a:p>
            <a:r>
              <a:rPr lang="en-US" dirty="0"/>
              <a:t>Metadata and Lineage</a:t>
            </a:r>
          </a:p>
        </p:txBody>
      </p:sp>
      <p:sp>
        <p:nvSpPr>
          <p:cNvPr id="3" name="Content Placeholder 2">
            <a:extLst>
              <a:ext uri="{FF2B5EF4-FFF2-40B4-BE49-F238E27FC236}">
                <a16:creationId xmlns:a16="http://schemas.microsoft.com/office/drawing/2014/main" id="{DDEBA316-0BD5-FF45-9A01-B93922CDBC86}"/>
              </a:ext>
            </a:extLst>
          </p:cNvPr>
          <p:cNvSpPr>
            <a:spLocks noGrp="1"/>
          </p:cNvSpPr>
          <p:nvPr>
            <p:ph idx="1"/>
          </p:nvPr>
        </p:nvSpPr>
        <p:spPr/>
        <p:txBody>
          <a:bodyPr/>
          <a:lstStyle/>
          <a:p>
            <a:r>
              <a:rPr lang="en-IN" dirty="0"/>
              <a:t>provides full visibility into the impact of changes while providing an audit trail of access to datasets by programs and applications.</a:t>
            </a:r>
          </a:p>
          <a:p>
            <a:endParaRPr lang="en-IN" dirty="0"/>
          </a:p>
          <a:p>
            <a:r>
              <a:rPr lang="en-IN" dirty="0"/>
              <a:t>It gives a clear view when identifying trusted data sources and enables the ability to track the trail of sensitive data.</a:t>
            </a:r>
          </a:p>
          <a:p>
            <a:endParaRPr lang="en-US" dirty="0"/>
          </a:p>
          <a:p>
            <a:r>
              <a:rPr lang="en-US" dirty="0"/>
              <a:t>Demo</a:t>
            </a:r>
          </a:p>
        </p:txBody>
      </p:sp>
    </p:spTree>
    <p:extLst>
      <p:ext uri="{BB962C8B-B14F-4D97-AF65-F5344CB8AC3E}">
        <p14:creationId xmlns:p14="http://schemas.microsoft.com/office/powerpoint/2010/main" val="12918717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94AAB-B15D-A349-8FB2-EC96C7C0BAC3}"/>
              </a:ext>
            </a:extLst>
          </p:cNvPr>
          <p:cNvSpPr>
            <a:spLocks noGrp="1"/>
          </p:cNvSpPr>
          <p:nvPr>
            <p:ph type="title"/>
          </p:nvPr>
        </p:nvSpPr>
        <p:spPr/>
        <p:txBody>
          <a:bodyPr/>
          <a:lstStyle/>
          <a:p>
            <a:r>
              <a:rPr lang="en-US" dirty="0"/>
              <a:t>Other Concepts</a:t>
            </a:r>
          </a:p>
        </p:txBody>
      </p:sp>
      <p:sp>
        <p:nvSpPr>
          <p:cNvPr id="3" name="Content Placeholder 2">
            <a:extLst>
              <a:ext uri="{FF2B5EF4-FFF2-40B4-BE49-F238E27FC236}">
                <a16:creationId xmlns:a16="http://schemas.microsoft.com/office/drawing/2014/main" id="{88E746D5-DC7F-594F-98A8-BA8E2FD7E1A3}"/>
              </a:ext>
            </a:extLst>
          </p:cNvPr>
          <p:cNvSpPr>
            <a:spLocks noGrp="1"/>
          </p:cNvSpPr>
          <p:nvPr>
            <p:ph idx="1"/>
          </p:nvPr>
        </p:nvSpPr>
        <p:spPr/>
        <p:txBody>
          <a:bodyPr/>
          <a:lstStyle/>
          <a:p>
            <a:r>
              <a:rPr lang="en-US" dirty="0"/>
              <a:t>Import/Export Pipelines</a:t>
            </a:r>
          </a:p>
          <a:p>
            <a:r>
              <a:rPr lang="en-US" dirty="0"/>
              <a:t>Logical vs Physical View</a:t>
            </a:r>
          </a:p>
          <a:p>
            <a:r>
              <a:rPr lang="en-US" dirty="0"/>
              <a:t>Local vs Distributed</a:t>
            </a:r>
          </a:p>
          <a:p>
            <a:endParaRPr lang="en-US" dirty="0"/>
          </a:p>
        </p:txBody>
      </p:sp>
    </p:spTree>
    <p:extLst>
      <p:ext uri="{BB962C8B-B14F-4D97-AF65-F5344CB8AC3E}">
        <p14:creationId xmlns:p14="http://schemas.microsoft.com/office/powerpoint/2010/main" val="6163721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40B931-D8C2-CA45-A44E-B9D763CB1E37}"/>
              </a:ext>
            </a:extLst>
          </p:cNvPr>
          <p:cNvSpPr>
            <a:spLocks noGrp="1"/>
          </p:cNvSpPr>
          <p:nvPr>
            <p:ph type="title"/>
          </p:nvPr>
        </p:nvSpPr>
        <p:spPr/>
        <p:txBody>
          <a:bodyPr/>
          <a:lstStyle/>
          <a:p>
            <a:r>
              <a:rPr lang="en-US" dirty="0" err="1"/>
              <a:t>Guavus</a:t>
            </a:r>
            <a:r>
              <a:rPr lang="en-US" dirty="0"/>
              <a:t> Custom CDAP Plugins</a:t>
            </a:r>
          </a:p>
        </p:txBody>
      </p:sp>
      <p:sp>
        <p:nvSpPr>
          <p:cNvPr id="5" name="Subtitle 4">
            <a:extLst>
              <a:ext uri="{FF2B5EF4-FFF2-40B4-BE49-F238E27FC236}">
                <a16:creationId xmlns:a16="http://schemas.microsoft.com/office/drawing/2014/main" id="{33D239E3-79A9-9944-85CE-38DC9553124B}"/>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9315261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CF32794-0D0E-2643-AFD3-887B9A8627C2}"/>
              </a:ext>
            </a:extLst>
          </p:cNvPr>
          <p:cNvSpPr>
            <a:spLocks noGrp="1"/>
          </p:cNvSpPr>
          <p:nvPr>
            <p:ph type="title"/>
          </p:nvPr>
        </p:nvSpPr>
        <p:spPr/>
        <p:txBody>
          <a:bodyPr/>
          <a:lstStyle/>
          <a:p>
            <a:r>
              <a:rPr lang="en-US" dirty="0" err="1"/>
              <a:t>Guavus</a:t>
            </a:r>
            <a:r>
              <a:rPr lang="en-US" dirty="0"/>
              <a:t> CDAP Plugins: List</a:t>
            </a:r>
          </a:p>
        </p:txBody>
      </p:sp>
      <p:sp>
        <p:nvSpPr>
          <p:cNvPr id="5" name="Content Placeholder 4">
            <a:extLst>
              <a:ext uri="{FF2B5EF4-FFF2-40B4-BE49-F238E27FC236}">
                <a16:creationId xmlns:a16="http://schemas.microsoft.com/office/drawing/2014/main" id="{C48D2D46-88BC-F341-9818-1C6AEEE80C17}"/>
              </a:ext>
            </a:extLst>
          </p:cNvPr>
          <p:cNvSpPr>
            <a:spLocks noGrp="1"/>
          </p:cNvSpPr>
          <p:nvPr>
            <p:ph idx="1"/>
          </p:nvPr>
        </p:nvSpPr>
        <p:spPr/>
        <p:txBody>
          <a:bodyPr/>
          <a:lstStyle/>
          <a:p>
            <a:r>
              <a:rPr lang="en-US" dirty="0">
                <a:hlinkClick r:id="rId2"/>
              </a:rPr>
              <a:t>https://github.com/Guavus/cdap-plugins/tree/release/5.4.7</a:t>
            </a:r>
            <a:endParaRPr lang="en-US" dirty="0"/>
          </a:p>
          <a:p>
            <a:endParaRPr lang="en-US" dirty="0"/>
          </a:p>
          <a:p>
            <a:endParaRPr lang="en-US" dirty="0"/>
          </a:p>
        </p:txBody>
      </p:sp>
    </p:spTree>
    <p:extLst>
      <p:ext uri="{BB962C8B-B14F-4D97-AF65-F5344CB8AC3E}">
        <p14:creationId xmlns:p14="http://schemas.microsoft.com/office/powerpoint/2010/main" val="161432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DDD93-D04F-C040-87FE-53A2359F2EA0}"/>
              </a:ext>
            </a:extLst>
          </p:cNvPr>
          <p:cNvSpPr>
            <a:spLocks noGrp="1"/>
          </p:cNvSpPr>
          <p:nvPr>
            <p:ph type="title"/>
          </p:nvPr>
        </p:nvSpPr>
        <p:spPr/>
        <p:txBody>
          <a:bodyPr/>
          <a:lstStyle/>
          <a:p>
            <a:r>
              <a:rPr lang="en-US" dirty="0" err="1"/>
              <a:t>Guavus</a:t>
            </a:r>
            <a:r>
              <a:rPr lang="en-US" dirty="0"/>
              <a:t> </a:t>
            </a:r>
            <a:r>
              <a:rPr lang="en-US" dirty="0" err="1"/>
              <a:t>KafkaSource</a:t>
            </a:r>
            <a:endParaRPr lang="en-US" dirty="0"/>
          </a:p>
        </p:txBody>
      </p:sp>
      <p:sp>
        <p:nvSpPr>
          <p:cNvPr id="3" name="Content Placeholder 2">
            <a:extLst>
              <a:ext uri="{FF2B5EF4-FFF2-40B4-BE49-F238E27FC236}">
                <a16:creationId xmlns:a16="http://schemas.microsoft.com/office/drawing/2014/main" id="{DC574BC0-8BA4-0E48-AFEA-66EFB7CCEF9A}"/>
              </a:ext>
            </a:extLst>
          </p:cNvPr>
          <p:cNvSpPr>
            <a:spLocks noGrp="1"/>
          </p:cNvSpPr>
          <p:nvPr>
            <p:ph idx="1"/>
          </p:nvPr>
        </p:nvSpPr>
        <p:spPr/>
        <p:txBody>
          <a:bodyPr/>
          <a:lstStyle/>
          <a:p>
            <a:r>
              <a:rPr lang="en-IN" dirty="0"/>
              <a:t>Allows you to read data from </a:t>
            </a:r>
            <a:r>
              <a:rPr lang="en-IN" dirty="0" err="1"/>
              <a:t>kafka</a:t>
            </a:r>
            <a:r>
              <a:rPr lang="en-IN" dirty="0"/>
              <a:t> topic using </a:t>
            </a:r>
            <a:r>
              <a:rPr lang="en-IN" b="1" dirty="0"/>
              <a:t>Hortonworks Schema Registry</a:t>
            </a:r>
            <a:r>
              <a:rPr lang="en-IN" dirty="0"/>
              <a:t>.</a:t>
            </a:r>
          </a:p>
          <a:p>
            <a:endParaRPr lang="en-IN" dirty="0"/>
          </a:p>
          <a:p>
            <a:r>
              <a:rPr lang="en-IN" dirty="0"/>
              <a:t>Extends the functionality of CDAP </a:t>
            </a:r>
            <a:r>
              <a:rPr lang="en-IN" dirty="0" err="1"/>
              <a:t>KafkaConsumer</a:t>
            </a:r>
            <a:r>
              <a:rPr lang="en-IN" dirty="0"/>
              <a:t> plugin.</a:t>
            </a:r>
          </a:p>
          <a:p>
            <a:endParaRPr lang="en-US" dirty="0"/>
          </a:p>
        </p:txBody>
      </p:sp>
    </p:spTree>
    <p:extLst>
      <p:ext uri="{BB962C8B-B14F-4D97-AF65-F5344CB8AC3E}">
        <p14:creationId xmlns:p14="http://schemas.microsoft.com/office/powerpoint/2010/main" val="39471440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B1071-76A9-3840-BFF9-1BE2D6167E5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784AC2C-FCF7-2943-90FC-4B28B233000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30615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8FFCB9-BD3A-7D40-9AF1-1A783180B06C}"/>
              </a:ext>
            </a:extLst>
          </p:cNvPr>
          <p:cNvSpPr>
            <a:spLocks noGrp="1"/>
          </p:cNvSpPr>
          <p:nvPr>
            <p:ph type="title"/>
          </p:nvPr>
        </p:nvSpPr>
        <p:spPr/>
        <p:txBody>
          <a:bodyPr/>
          <a:lstStyle/>
          <a:p>
            <a:r>
              <a:rPr lang="en-US" dirty="0"/>
              <a:t>Building Stock Selection Pipeline: High Level</a:t>
            </a:r>
          </a:p>
        </p:txBody>
      </p:sp>
      <p:sp>
        <p:nvSpPr>
          <p:cNvPr id="4" name="Subtitle 3">
            <a:extLst>
              <a:ext uri="{FF2B5EF4-FFF2-40B4-BE49-F238E27FC236}">
                <a16:creationId xmlns:a16="http://schemas.microsoft.com/office/drawing/2014/main" id="{C4A99522-2761-5645-BCF7-4B2DF2E15907}"/>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459811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2667" y="-8812"/>
            <a:ext cx="8674100" cy="724830"/>
          </a:xfrm>
        </p:spPr>
        <p:txBody>
          <a:bodyPr/>
          <a:lstStyle/>
          <a:p>
            <a:pPr lvl="1"/>
            <a:r>
              <a:rPr lang="en-US" b="0" dirty="0"/>
              <a:t>Sample-App Flow</a:t>
            </a:r>
          </a:p>
        </p:txBody>
      </p:sp>
      <p:sp>
        <p:nvSpPr>
          <p:cNvPr id="7" name="Content Placeholder 6"/>
          <p:cNvSpPr>
            <a:spLocks noGrp="1"/>
          </p:cNvSpPr>
          <p:nvPr>
            <p:ph idx="1"/>
          </p:nvPr>
        </p:nvSpPr>
        <p:spPr>
          <a:xfrm>
            <a:off x="272667" y="716018"/>
            <a:ext cx="8525893" cy="3761385"/>
          </a:xfrm>
        </p:spPr>
        <p:txBody>
          <a:bodyPr/>
          <a:lstStyle/>
          <a:p>
            <a:pPr marL="469900" lvl="1" indent="0">
              <a:spcAft>
                <a:spcPts val="900"/>
              </a:spcAft>
              <a:buNone/>
            </a:pPr>
            <a:endParaRPr lang="en-US" dirty="0"/>
          </a:p>
          <a:p>
            <a:endParaRPr lang="en-US" dirty="0"/>
          </a:p>
        </p:txBody>
      </p:sp>
      <p:pic>
        <p:nvPicPr>
          <p:cNvPr id="3" name="Picture 2" descr="Screen Shot 2018-03-16 at 12.05.2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48898"/>
            <a:ext cx="9144000" cy="3435579"/>
          </a:xfrm>
          <a:prstGeom prst="rect">
            <a:avLst/>
          </a:prstGeom>
        </p:spPr>
      </p:pic>
    </p:spTree>
    <p:extLst>
      <p:ext uri="{BB962C8B-B14F-4D97-AF65-F5344CB8AC3E}">
        <p14:creationId xmlns:p14="http://schemas.microsoft.com/office/powerpoint/2010/main" val="34355886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EB612-D398-A64C-8655-6315B966E07E}"/>
              </a:ext>
            </a:extLst>
          </p:cNvPr>
          <p:cNvSpPr>
            <a:spLocks noGrp="1"/>
          </p:cNvSpPr>
          <p:nvPr>
            <p:ph type="title"/>
          </p:nvPr>
        </p:nvSpPr>
        <p:spPr/>
        <p:txBody>
          <a:bodyPr/>
          <a:lstStyle/>
          <a:p>
            <a:r>
              <a:rPr lang="en-US" dirty="0" err="1"/>
              <a:t>SampleApp</a:t>
            </a:r>
            <a:r>
              <a:rPr lang="en-US" dirty="0"/>
              <a:t>: Processing(1)</a:t>
            </a:r>
          </a:p>
        </p:txBody>
      </p:sp>
      <p:sp>
        <p:nvSpPr>
          <p:cNvPr id="3" name="Content Placeholder 2">
            <a:extLst>
              <a:ext uri="{FF2B5EF4-FFF2-40B4-BE49-F238E27FC236}">
                <a16:creationId xmlns:a16="http://schemas.microsoft.com/office/drawing/2014/main" id="{AE6FFDD1-9C0A-F542-9DF3-FC2B4F9FBE9A}"/>
              </a:ext>
            </a:extLst>
          </p:cNvPr>
          <p:cNvSpPr>
            <a:spLocks noGrp="1"/>
          </p:cNvSpPr>
          <p:nvPr>
            <p:ph idx="1"/>
          </p:nvPr>
        </p:nvSpPr>
        <p:spPr/>
        <p:txBody>
          <a:bodyPr>
            <a:normAutofit/>
          </a:bodyPr>
          <a:lstStyle/>
          <a:p>
            <a:pPr marL="385763" indent="-385763">
              <a:buFont typeface="+mj-lt"/>
              <a:buAutoNum type="arabicPeriod"/>
            </a:pPr>
            <a:r>
              <a:rPr lang="en-US" b="1" dirty="0"/>
              <a:t>CDAP</a:t>
            </a:r>
            <a:r>
              <a:rPr lang="en-US" dirty="0"/>
              <a:t> will read from </a:t>
            </a:r>
            <a:r>
              <a:rPr lang="en-US" b="1" dirty="0"/>
              <a:t>Kafka</a:t>
            </a:r>
            <a:r>
              <a:rPr lang="en-US" dirty="0"/>
              <a:t> and use the same </a:t>
            </a:r>
            <a:r>
              <a:rPr lang="en-US" b="1" dirty="0"/>
              <a:t>schema</a:t>
            </a:r>
            <a:r>
              <a:rPr lang="en-US" dirty="0"/>
              <a:t> we used earlier while </a:t>
            </a:r>
            <a:r>
              <a:rPr lang="en-US" b="1" dirty="0"/>
              <a:t>writing</a:t>
            </a:r>
            <a:r>
              <a:rPr lang="en-US" dirty="0"/>
              <a:t>. </a:t>
            </a:r>
          </a:p>
          <a:p>
            <a:pPr marL="385763" indent="-385763">
              <a:buFont typeface="+mj-lt"/>
              <a:buAutoNum type="arabicPeriod"/>
            </a:pPr>
            <a:r>
              <a:rPr lang="en-US" dirty="0"/>
              <a:t>Use the</a:t>
            </a:r>
            <a:r>
              <a:rPr lang="en-US" b="1" dirty="0"/>
              <a:t> Projection</a:t>
            </a:r>
            <a:r>
              <a:rPr lang="en-US" dirty="0"/>
              <a:t> transformation will be used to rename the </a:t>
            </a:r>
            <a:r>
              <a:rPr lang="en-US" b="1" dirty="0" err="1"/>
              <a:t>temp_air</a:t>
            </a:r>
            <a:r>
              <a:rPr lang="en-US" dirty="0"/>
              <a:t> column to “</a:t>
            </a:r>
            <a:r>
              <a:rPr lang="en-US" b="1" dirty="0"/>
              <a:t>temperature</a:t>
            </a:r>
            <a:r>
              <a:rPr lang="en-US" dirty="0"/>
              <a:t>” and change the datatype of </a:t>
            </a:r>
            <a:r>
              <a:rPr lang="en-US" b="1" dirty="0"/>
              <a:t>union</a:t>
            </a:r>
            <a:r>
              <a:rPr lang="en-US" dirty="0"/>
              <a:t> to </a:t>
            </a:r>
            <a:r>
              <a:rPr lang="en-US" b="1" dirty="0"/>
              <a:t>double</a:t>
            </a:r>
            <a:r>
              <a:rPr lang="en-US" dirty="0"/>
              <a:t>.</a:t>
            </a:r>
          </a:p>
          <a:p>
            <a:pPr marL="385763" indent="-385763">
              <a:buFont typeface="+mj-lt"/>
              <a:buAutoNum type="arabicPeriod"/>
            </a:pPr>
            <a:r>
              <a:rPr lang="en-US" dirty="0"/>
              <a:t>Use the </a:t>
            </a:r>
            <a:r>
              <a:rPr lang="en-US" b="1" dirty="0"/>
              <a:t>Wrangler</a:t>
            </a:r>
            <a:r>
              <a:rPr lang="en-US" dirty="0"/>
              <a:t> transformation to set the </a:t>
            </a:r>
            <a:r>
              <a:rPr lang="en-US" b="1" dirty="0"/>
              <a:t>timestamp</a:t>
            </a:r>
            <a:r>
              <a:rPr lang="en-US" dirty="0"/>
              <a:t> column to </a:t>
            </a:r>
            <a:r>
              <a:rPr lang="en-US" b="1" dirty="0"/>
              <a:t>hour boundary</a:t>
            </a:r>
            <a:r>
              <a:rPr lang="en-US" dirty="0"/>
              <a:t> for </a:t>
            </a:r>
            <a:r>
              <a:rPr lang="en-US" b="1" dirty="0"/>
              <a:t>binning</a:t>
            </a:r>
            <a:r>
              <a:rPr lang="en-US" dirty="0"/>
              <a:t>.</a:t>
            </a:r>
          </a:p>
          <a:p>
            <a:pPr marL="385763" indent="-385763">
              <a:buFont typeface="+mj-lt"/>
              <a:buAutoNum type="arabicPeriod"/>
            </a:pPr>
            <a:r>
              <a:rPr lang="en-US" dirty="0"/>
              <a:t>Use the </a:t>
            </a:r>
            <a:r>
              <a:rPr lang="en-US" b="1" dirty="0" err="1"/>
              <a:t>Guavus</a:t>
            </a:r>
            <a:r>
              <a:rPr lang="en-US" b="1" dirty="0"/>
              <a:t> </a:t>
            </a:r>
            <a:r>
              <a:rPr lang="en-US" b="1" dirty="0" err="1"/>
              <a:t>RecordEnricher</a:t>
            </a:r>
            <a:r>
              <a:rPr lang="en-US" dirty="0"/>
              <a:t> plugin to enrich the records with the “</a:t>
            </a:r>
            <a:r>
              <a:rPr lang="en-US" b="1" dirty="0"/>
              <a:t>description</a:t>
            </a:r>
            <a:r>
              <a:rPr lang="en-US" dirty="0"/>
              <a:t>” column using </a:t>
            </a:r>
            <a:r>
              <a:rPr lang="en-US" b="1" dirty="0" err="1"/>
              <a:t>airport_codes.csv</a:t>
            </a:r>
            <a:r>
              <a:rPr lang="en-US" dirty="0"/>
              <a:t>.</a:t>
            </a:r>
          </a:p>
          <a:p>
            <a:pPr marL="728663" lvl="1" indent="-385763">
              <a:buFont typeface="+mj-lt"/>
              <a:buAutoNum type="arabicPeriod"/>
            </a:pPr>
            <a:r>
              <a:rPr lang="en-US" dirty="0"/>
              <a:t>Use </a:t>
            </a:r>
            <a:r>
              <a:rPr lang="en-US" b="1" dirty="0" err="1"/>
              <a:t>Guavus</a:t>
            </a:r>
            <a:r>
              <a:rPr lang="en-US" b="1" dirty="0"/>
              <a:t> IB Management Framework</a:t>
            </a:r>
          </a:p>
          <a:p>
            <a:pPr marL="385763" indent="-385763">
              <a:buFont typeface="+mj-lt"/>
              <a:buAutoNum type="arabicPeriod"/>
            </a:pPr>
            <a:r>
              <a:rPr lang="en-US" dirty="0"/>
              <a:t>Use </a:t>
            </a:r>
            <a:r>
              <a:rPr lang="en-US" b="1" dirty="0" err="1"/>
              <a:t>GroupByAggregate</a:t>
            </a:r>
            <a:r>
              <a:rPr lang="en-US" dirty="0"/>
              <a:t> to group the data by </a:t>
            </a:r>
            <a:r>
              <a:rPr lang="en-US" b="1" dirty="0"/>
              <a:t>timestamp, </a:t>
            </a:r>
            <a:r>
              <a:rPr lang="en-US" b="1" dirty="0" err="1"/>
              <a:t>airport_code</a:t>
            </a:r>
            <a:r>
              <a:rPr lang="en-US" b="1" dirty="0"/>
              <a:t> and </a:t>
            </a:r>
            <a:r>
              <a:rPr lang="en-US" b="1" dirty="0" err="1"/>
              <a:t>airport_description</a:t>
            </a:r>
            <a:r>
              <a:rPr lang="en-US" b="1" dirty="0"/>
              <a:t>. </a:t>
            </a:r>
            <a:r>
              <a:rPr lang="en-US" dirty="0"/>
              <a:t>Calculate </a:t>
            </a:r>
            <a:r>
              <a:rPr lang="en-US" b="1" dirty="0" err="1"/>
              <a:t>Avg</a:t>
            </a:r>
            <a:r>
              <a:rPr lang="en-US" dirty="0"/>
              <a:t> of </a:t>
            </a:r>
            <a:r>
              <a:rPr lang="en-US" b="1" dirty="0"/>
              <a:t>temperature</a:t>
            </a:r>
            <a:r>
              <a:rPr lang="en-US" dirty="0"/>
              <a:t> and </a:t>
            </a:r>
            <a:r>
              <a:rPr lang="en-US" b="1" dirty="0"/>
              <a:t>Max</a:t>
            </a:r>
            <a:r>
              <a:rPr lang="en-US" dirty="0"/>
              <a:t> of </a:t>
            </a:r>
            <a:r>
              <a:rPr lang="en-US" b="1" dirty="0" err="1"/>
              <a:t>delay</a:t>
            </a:r>
            <a:r>
              <a:rPr lang="en-US" dirty="0" err="1"/>
              <a:t>_</a:t>
            </a:r>
            <a:r>
              <a:rPr lang="en-US" b="1" dirty="0" err="1"/>
              <a:t>secs</a:t>
            </a:r>
            <a:r>
              <a:rPr lang="en-US" dirty="0"/>
              <a:t>.</a:t>
            </a:r>
          </a:p>
        </p:txBody>
      </p:sp>
    </p:spTree>
    <p:extLst>
      <p:ext uri="{BB962C8B-B14F-4D97-AF65-F5344CB8AC3E}">
        <p14:creationId xmlns:p14="http://schemas.microsoft.com/office/powerpoint/2010/main" val="328016280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0E2E8-B417-7341-BF62-8ED9B451A688}"/>
              </a:ext>
            </a:extLst>
          </p:cNvPr>
          <p:cNvSpPr>
            <a:spLocks noGrp="1"/>
          </p:cNvSpPr>
          <p:nvPr>
            <p:ph type="title"/>
          </p:nvPr>
        </p:nvSpPr>
        <p:spPr/>
        <p:txBody>
          <a:bodyPr/>
          <a:lstStyle/>
          <a:p>
            <a:r>
              <a:rPr lang="en-US" dirty="0" err="1"/>
              <a:t>SampleApp</a:t>
            </a:r>
            <a:r>
              <a:rPr lang="en-US" dirty="0"/>
              <a:t>: Processing(2)</a:t>
            </a:r>
          </a:p>
        </p:txBody>
      </p:sp>
      <p:sp>
        <p:nvSpPr>
          <p:cNvPr id="3" name="Content Placeholder 2">
            <a:extLst>
              <a:ext uri="{FF2B5EF4-FFF2-40B4-BE49-F238E27FC236}">
                <a16:creationId xmlns:a16="http://schemas.microsoft.com/office/drawing/2014/main" id="{DE81D8AA-B09D-184B-A4FF-8C249447741E}"/>
              </a:ext>
            </a:extLst>
          </p:cNvPr>
          <p:cNvSpPr>
            <a:spLocks noGrp="1"/>
          </p:cNvSpPr>
          <p:nvPr>
            <p:ph idx="1"/>
          </p:nvPr>
        </p:nvSpPr>
        <p:spPr/>
        <p:txBody>
          <a:bodyPr/>
          <a:lstStyle/>
          <a:p>
            <a:pPr marL="0" indent="0">
              <a:buNone/>
            </a:pPr>
            <a:r>
              <a:rPr lang="en-US" dirty="0"/>
              <a:t>6. Use </a:t>
            </a:r>
            <a:r>
              <a:rPr lang="en-US" b="1" dirty="0" err="1"/>
              <a:t>Guavus</a:t>
            </a:r>
            <a:r>
              <a:rPr lang="en-US" dirty="0"/>
              <a:t> </a:t>
            </a:r>
            <a:r>
              <a:rPr lang="en-US" b="1" dirty="0" err="1"/>
              <a:t>TimeSeriesEnrichment</a:t>
            </a:r>
            <a:r>
              <a:rPr lang="en-US" dirty="0"/>
              <a:t> plugin for using the </a:t>
            </a:r>
            <a:r>
              <a:rPr lang="en-US" b="1" dirty="0" err="1"/>
              <a:t>Guavus</a:t>
            </a:r>
            <a:r>
              <a:rPr lang="en-US" b="1" dirty="0"/>
              <a:t> </a:t>
            </a:r>
            <a:r>
              <a:rPr lang="en-US" b="1" dirty="0" err="1"/>
              <a:t>TimeSeriesAnomaly</a:t>
            </a:r>
            <a:r>
              <a:rPr lang="en-US" dirty="0"/>
              <a:t> plugin later.</a:t>
            </a:r>
          </a:p>
          <a:p>
            <a:pPr marL="0" indent="0">
              <a:buNone/>
            </a:pPr>
            <a:r>
              <a:rPr lang="en-US" dirty="0"/>
              <a:t>7. Use </a:t>
            </a:r>
            <a:r>
              <a:rPr lang="en-US" b="1" dirty="0" err="1"/>
              <a:t>AddField</a:t>
            </a:r>
            <a:r>
              <a:rPr lang="en-US" dirty="0"/>
              <a:t> plugin to add a field to the output dataset to write to </a:t>
            </a:r>
            <a:r>
              <a:rPr lang="en-US" b="1" dirty="0" err="1"/>
              <a:t>ElasticSearch</a:t>
            </a:r>
            <a:r>
              <a:rPr lang="en-US" dirty="0"/>
              <a:t>.</a:t>
            </a:r>
          </a:p>
          <a:p>
            <a:pPr marL="685800" lvl="1" indent="-342900">
              <a:buFont typeface="+mj-lt"/>
              <a:buAutoNum type="alphaLcPeriod"/>
            </a:pPr>
            <a:r>
              <a:rPr lang="en-US" dirty="0"/>
              <a:t>You may use other dataset as needed.</a:t>
            </a:r>
          </a:p>
          <a:p>
            <a:pPr marL="0" indent="0">
              <a:buNone/>
            </a:pPr>
            <a:r>
              <a:rPr lang="en-US" b="1" dirty="0"/>
              <a:t>8. Serve</a:t>
            </a:r>
            <a:r>
              <a:rPr lang="en-US" dirty="0"/>
              <a:t> the results from </a:t>
            </a:r>
            <a:r>
              <a:rPr lang="en-US" dirty="0" err="1"/>
              <a:t>ElasticSearch</a:t>
            </a:r>
            <a:r>
              <a:rPr lang="en-US" dirty="0"/>
              <a:t>.</a:t>
            </a:r>
          </a:p>
        </p:txBody>
      </p:sp>
    </p:spTree>
    <p:extLst>
      <p:ext uri="{BB962C8B-B14F-4D97-AF65-F5344CB8AC3E}">
        <p14:creationId xmlns:p14="http://schemas.microsoft.com/office/powerpoint/2010/main" val="291308798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44355-4776-C64B-BBBA-150E96C5C193}"/>
              </a:ext>
            </a:extLst>
          </p:cNvPr>
          <p:cNvSpPr>
            <a:spLocks noGrp="1"/>
          </p:cNvSpPr>
          <p:nvPr>
            <p:ph type="title"/>
          </p:nvPr>
        </p:nvSpPr>
        <p:spPr/>
        <p:txBody>
          <a:bodyPr/>
          <a:lstStyle/>
          <a:p>
            <a:r>
              <a:rPr lang="en-US" dirty="0"/>
              <a:t>Step 1: Processing</a:t>
            </a:r>
          </a:p>
        </p:txBody>
      </p:sp>
      <p:sp>
        <p:nvSpPr>
          <p:cNvPr id="3" name="Content Placeholder 2">
            <a:extLst>
              <a:ext uri="{FF2B5EF4-FFF2-40B4-BE49-F238E27FC236}">
                <a16:creationId xmlns:a16="http://schemas.microsoft.com/office/drawing/2014/main" id="{30409AB3-0318-CB48-8D47-054012598FD7}"/>
              </a:ext>
            </a:extLst>
          </p:cNvPr>
          <p:cNvSpPr>
            <a:spLocks noGrp="1"/>
          </p:cNvSpPr>
          <p:nvPr>
            <p:ph idx="1"/>
          </p:nvPr>
        </p:nvSpPr>
        <p:spPr/>
        <p:txBody>
          <a:bodyPr/>
          <a:lstStyle/>
          <a:p>
            <a:r>
              <a:rPr lang="en-US" dirty="0"/>
              <a:t>Install the </a:t>
            </a:r>
            <a:r>
              <a:rPr lang="en-US" b="1" dirty="0" err="1"/>
              <a:t>Guavus</a:t>
            </a:r>
            <a:r>
              <a:rPr lang="en-US" dirty="0"/>
              <a:t> </a:t>
            </a:r>
            <a:r>
              <a:rPr lang="en-US" b="1" dirty="0" err="1"/>
              <a:t>KafkaSource</a:t>
            </a:r>
            <a:r>
              <a:rPr lang="en-US" dirty="0"/>
              <a:t> plugin.</a:t>
            </a:r>
          </a:p>
          <a:p>
            <a:r>
              <a:rPr lang="en-US" dirty="0"/>
              <a:t>Use the </a:t>
            </a:r>
            <a:r>
              <a:rPr lang="en-US" dirty="0" err="1"/>
              <a:t>KafkaSource</a:t>
            </a:r>
            <a:r>
              <a:rPr lang="en-US" dirty="0"/>
              <a:t> plugin to read from Kafka.</a:t>
            </a:r>
          </a:p>
          <a:p>
            <a:r>
              <a:rPr lang="en-US" dirty="0"/>
              <a:t>In the </a:t>
            </a:r>
            <a:r>
              <a:rPr lang="en-US" b="1" dirty="0" err="1"/>
              <a:t>OutputSchema</a:t>
            </a:r>
            <a:r>
              <a:rPr lang="en-US" dirty="0"/>
              <a:t> section, use import to use the </a:t>
            </a:r>
            <a:r>
              <a:rPr lang="en-US" b="1" dirty="0" err="1"/>
              <a:t>avsc</a:t>
            </a:r>
            <a:r>
              <a:rPr lang="en-US" dirty="0"/>
              <a:t> file. </a:t>
            </a:r>
          </a:p>
        </p:txBody>
      </p:sp>
    </p:spTree>
    <p:extLst>
      <p:ext uri="{BB962C8B-B14F-4D97-AF65-F5344CB8AC3E}">
        <p14:creationId xmlns:p14="http://schemas.microsoft.com/office/powerpoint/2010/main" val="16016062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20ECB-FF4F-304B-AD33-53CCC1A626BC}"/>
              </a:ext>
            </a:extLst>
          </p:cNvPr>
          <p:cNvSpPr>
            <a:spLocks noGrp="1"/>
          </p:cNvSpPr>
          <p:nvPr>
            <p:ph type="title"/>
          </p:nvPr>
        </p:nvSpPr>
        <p:spPr/>
        <p:txBody>
          <a:bodyPr/>
          <a:lstStyle/>
          <a:p>
            <a:r>
              <a:rPr lang="en-US" dirty="0"/>
              <a:t>Step 1: Processing</a:t>
            </a:r>
          </a:p>
        </p:txBody>
      </p:sp>
      <p:pic>
        <p:nvPicPr>
          <p:cNvPr id="4" name="Content Placeholder 3">
            <a:extLst>
              <a:ext uri="{FF2B5EF4-FFF2-40B4-BE49-F238E27FC236}">
                <a16:creationId xmlns:a16="http://schemas.microsoft.com/office/drawing/2014/main" id="{469A43FB-1E62-B44F-B1BF-1310C564EA53}"/>
              </a:ext>
            </a:extLst>
          </p:cNvPr>
          <p:cNvPicPr>
            <a:picLocks noGrp="1" noChangeAspect="1"/>
          </p:cNvPicPr>
          <p:nvPr>
            <p:ph idx="1"/>
          </p:nvPr>
        </p:nvPicPr>
        <p:blipFill>
          <a:blip r:embed="rId2"/>
          <a:stretch>
            <a:fillRect/>
          </a:stretch>
        </p:blipFill>
        <p:spPr>
          <a:xfrm>
            <a:off x="1237769" y="977900"/>
            <a:ext cx="6595436" cy="3530600"/>
          </a:xfrm>
          <a:prstGeom prst="rect">
            <a:avLst/>
          </a:prstGeom>
        </p:spPr>
      </p:pic>
    </p:spTree>
    <p:extLst>
      <p:ext uri="{BB962C8B-B14F-4D97-AF65-F5344CB8AC3E}">
        <p14:creationId xmlns:p14="http://schemas.microsoft.com/office/powerpoint/2010/main" val="346768174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2FCF68-6CE9-DE40-98F8-EE1ADB2F7EB6}"/>
              </a:ext>
            </a:extLst>
          </p:cNvPr>
          <p:cNvSpPr>
            <a:spLocks noGrp="1"/>
          </p:cNvSpPr>
          <p:nvPr>
            <p:ph type="title"/>
          </p:nvPr>
        </p:nvSpPr>
        <p:spPr/>
        <p:txBody>
          <a:bodyPr/>
          <a:lstStyle/>
          <a:p>
            <a:r>
              <a:rPr lang="en-US" dirty="0"/>
              <a:t>Step 2: Projection plugin </a:t>
            </a:r>
          </a:p>
        </p:txBody>
      </p:sp>
      <p:pic>
        <p:nvPicPr>
          <p:cNvPr id="7" name="Content Placeholder 6">
            <a:extLst>
              <a:ext uri="{FF2B5EF4-FFF2-40B4-BE49-F238E27FC236}">
                <a16:creationId xmlns:a16="http://schemas.microsoft.com/office/drawing/2014/main" id="{C821DFD5-2B5A-D740-A7CB-C987D5BEF92B}"/>
              </a:ext>
            </a:extLst>
          </p:cNvPr>
          <p:cNvPicPr>
            <a:picLocks noGrp="1" noChangeAspect="1"/>
          </p:cNvPicPr>
          <p:nvPr>
            <p:ph idx="1"/>
          </p:nvPr>
        </p:nvPicPr>
        <p:blipFill>
          <a:blip r:embed="rId2"/>
          <a:stretch>
            <a:fillRect/>
          </a:stretch>
        </p:blipFill>
        <p:spPr>
          <a:xfrm>
            <a:off x="273050" y="1195928"/>
            <a:ext cx="8524875" cy="3094544"/>
          </a:xfrm>
          <a:prstGeom prst="rect">
            <a:avLst/>
          </a:prstGeom>
        </p:spPr>
      </p:pic>
    </p:spTree>
    <p:extLst>
      <p:ext uri="{BB962C8B-B14F-4D97-AF65-F5344CB8AC3E}">
        <p14:creationId xmlns:p14="http://schemas.microsoft.com/office/powerpoint/2010/main" val="305131650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818B93-D072-BF46-9A26-A0EDA47674E5}"/>
              </a:ext>
            </a:extLst>
          </p:cNvPr>
          <p:cNvSpPr>
            <a:spLocks noGrp="1"/>
          </p:cNvSpPr>
          <p:nvPr>
            <p:ph type="title"/>
          </p:nvPr>
        </p:nvSpPr>
        <p:spPr/>
        <p:txBody>
          <a:bodyPr/>
          <a:lstStyle/>
          <a:p>
            <a:r>
              <a:rPr lang="en-US" dirty="0"/>
              <a:t>Step 3: Wrangler Plugin</a:t>
            </a:r>
          </a:p>
        </p:txBody>
      </p:sp>
      <p:pic>
        <p:nvPicPr>
          <p:cNvPr id="4" name="Content Placeholder 3">
            <a:extLst>
              <a:ext uri="{FF2B5EF4-FFF2-40B4-BE49-F238E27FC236}">
                <a16:creationId xmlns:a16="http://schemas.microsoft.com/office/drawing/2014/main" id="{F6E70376-5229-744B-9E22-7717DAC607AE}"/>
              </a:ext>
            </a:extLst>
          </p:cNvPr>
          <p:cNvPicPr>
            <a:picLocks noGrp="1" noChangeAspect="1"/>
          </p:cNvPicPr>
          <p:nvPr>
            <p:ph idx="1"/>
          </p:nvPr>
        </p:nvPicPr>
        <p:blipFill>
          <a:blip r:embed="rId2"/>
          <a:stretch>
            <a:fillRect/>
          </a:stretch>
        </p:blipFill>
        <p:spPr>
          <a:xfrm>
            <a:off x="1417007" y="977900"/>
            <a:ext cx="6236960" cy="3530600"/>
          </a:xfrm>
          <a:prstGeom prst="rect">
            <a:avLst/>
          </a:prstGeom>
        </p:spPr>
      </p:pic>
    </p:spTree>
    <p:extLst>
      <p:ext uri="{BB962C8B-B14F-4D97-AF65-F5344CB8AC3E}">
        <p14:creationId xmlns:p14="http://schemas.microsoft.com/office/powerpoint/2010/main" val="36379061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1B648E-7D31-924B-803B-C4190AA08748}"/>
              </a:ext>
            </a:extLst>
          </p:cNvPr>
          <p:cNvSpPr>
            <a:spLocks noGrp="1"/>
          </p:cNvSpPr>
          <p:nvPr>
            <p:ph type="title"/>
          </p:nvPr>
        </p:nvSpPr>
        <p:spPr/>
        <p:txBody>
          <a:bodyPr/>
          <a:lstStyle/>
          <a:p>
            <a:r>
              <a:rPr lang="en-US" dirty="0"/>
              <a:t>Step 4: </a:t>
            </a:r>
            <a:r>
              <a:rPr lang="en-US" dirty="0" err="1"/>
              <a:t>Guavus</a:t>
            </a:r>
            <a:r>
              <a:rPr lang="en-US" dirty="0"/>
              <a:t> Record Enricher Plugin </a:t>
            </a:r>
          </a:p>
        </p:txBody>
      </p:sp>
      <p:sp>
        <p:nvSpPr>
          <p:cNvPr id="3" name="Content Placeholder 2">
            <a:extLst>
              <a:ext uri="{FF2B5EF4-FFF2-40B4-BE49-F238E27FC236}">
                <a16:creationId xmlns:a16="http://schemas.microsoft.com/office/drawing/2014/main" id="{C2E4EABB-E5B7-8D42-B956-F05C3EFAF2B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4364900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40A5E-57B0-AA4F-86D0-DFC7D755E8FE}"/>
              </a:ext>
            </a:extLst>
          </p:cNvPr>
          <p:cNvSpPr>
            <a:spLocks noGrp="1"/>
          </p:cNvSpPr>
          <p:nvPr>
            <p:ph type="title"/>
          </p:nvPr>
        </p:nvSpPr>
        <p:spPr/>
        <p:txBody>
          <a:bodyPr/>
          <a:lstStyle/>
          <a:p>
            <a:r>
              <a:rPr lang="en-US" dirty="0"/>
              <a:t>IB Framework</a:t>
            </a:r>
          </a:p>
        </p:txBody>
      </p:sp>
      <p:sp>
        <p:nvSpPr>
          <p:cNvPr id="3" name="Content Placeholder 2">
            <a:extLst>
              <a:ext uri="{FF2B5EF4-FFF2-40B4-BE49-F238E27FC236}">
                <a16:creationId xmlns:a16="http://schemas.microsoft.com/office/drawing/2014/main" id="{09ADB084-E0E3-4E49-937E-C2051A6EE5F4}"/>
              </a:ext>
            </a:extLst>
          </p:cNvPr>
          <p:cNvSpPr>
            <a:spLocks noGrp="1"/>
          </p:cNvSpPr>
          <p:nvPr>
            <p:ph idx="1"/>
          </p:nvPr>
        </p:nvSpPr>
        <p:spPr/>
        <p:txBody>
          <a:bodyPr/>
          <a:lstStyle/>
          <a:p>
            <a:r>
              <a:rPr lang="en-US" b="1" dirty="0"/>
              <a:t>Information Base</a:t>
            </a:r>
          </a:p>
          <a:p>
            <a:pPr lvl="1"/>
            <a:r>
              <a:rPr lang="en-US" dirty="0"/>
              <a:t>Examples</a:t>
            </a:r>
          </a:p>
          <a:p>
            <a:r>
              <a:rPr lang="en-IN" dirty="0"/>
              <a:t>Supports data </a:t>
            </a:r>
            <a:r>
              <a:rPr lang="en-IN" b="1" dirty="0"/>
              <a:t>ingestion</a:t>
            </a:r>
            <a:r>
              <a:rPr lang="en-IN" dirty="0"/>
              <a:t> from </a:t>
            </a:r>
            <a:r>
              <a:rPr lang="en-IN" b="1" dirty="0"/>
              <a:t>various sources</a:t>
            </a:r>
          </a:p>
          <a:p>
            <a:r>
              <a:rPr lang="en-IN" dirty="0"/>
              <a:t>Allows for </a:t>
            </a:r>
            <a:r>
              <a:rPr lang="en-IN" b="1" dirty="0"/>
              <a:t>generating</a:t>
            </a:r>
            <a:r>
              <a:rPr lang="en-IN" dirty="0"/>
              <a:t>, </a:t>
            </a:r>
            <a:r>
              <a:rPr lang="en-IN" b="1" dirty="0"/>
              <a:t>editing</a:t>
            </a:r>
            <a:r>
              <a:rPr lang="en-IN" dirty="0"/>
              <a:t> and </a:t>
            </a:r>
            <a:r>
              <a:rPr lang="en-IN" b="1" dirty="0"/>
              <a:t>publishing</a:t>
            </a:r>
            <a:r>
              <a:rPr lang="en-IN" dirty="0"/>
              <a:t> IB’s</a:t>
            </a:r>
          </a:p>
          <a:p>
            <a:r>
              <a:rPr lang="en-IN" dirty="0"/>
              <a:t>Supports </a:t>
            </a:r>
            <a:r>
              <a:rPr lang="en-IN" b="1" dirty="0"/>
              <a:t>version</a:t>
            </a:r>
            <a:r>
              <a:rPr lang="en-IN" dirty="0"/>
              <a:t> management</a:t>
            </a:r>
          </a:p>
          <a:p>
            <a:r>
              <a:rPr lang="en-IN" dirty="0"/>
              <a:t>Provides </a:t>
            </a:r>
            <a:r>
              <a:rPr lang="en-IN" b="1" dirty="0"/>
              <a:t>Edits</a:t>
            </a:r>
            <a:r>
              <a:rPr lang="en-IN" dirty="0"/>
              <a:t> support</a:t>
            </a:r>
          </a:p>
          <a:p>
            <a:r>
              <a:rPr lang="en-IN" dirty="0"/>
              <a:t>Allows </a:t>
            </a:r>
            <a:r>
              <a:rPr lang="en-IN" b="1" dirty="0"/>
              <a:t>easy</a:t>
            </a:r>
            <a:r>
              <a:rPr lang="en-IN" dirty="0"/>
              <a:t> and fast customization</a:t>
            </a:r>
          </a:p>
          <a:p>
            <a:endParaRPr lang="en-US" dirty="0"/>
          </a:p>
        </p:txBody>
      </p:sp>
    </p:spTree>
    <p:extLst>
      <p:ext uri="{BB962C8B-B14F-4D97-AF65-F5344CB8AC3E}">
        <p14:creationId xmlns:p14="http://schemas.microsoft.com/office/powerpoint/2010/main" val="3733380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71F12-50FB-CA42-B801-F31F62896259}"/>
              </a:ext>
            </a:extLst>
          </p:cNvPr>
          <p:cNvSpPr>
            <a:spLocks noGrp="1"/>
          </p:cNvSpPr>
          <p:nvPr>
            <p:ph type="title"/>
          </p:nvPr>
        </p:nvSpPr>
        <p:spPr/>
        <p:txBody>
          <a:bodyPr/>
          <a:lstStyle/>
          <a:p>
            <a:r>
              <a:rPr lang="en-US" dirty="0"/>
              <a:t>Installing </a:t>
            </a:r>
            <a:r>
              <a:rPr lang="en-US" dirty="0" err="1"/>
              <a:t>EditService</a:t>
            </a:r>
            <a:r>
              <a:rPr lang="en-US" dirty="0"/>
              <a:t>(IB Framework) and Publishing IB</a:t>
            </a:r>
          </a:p>
        </p:txBody>
      </p:sp>
      <p:sp>
        <p:nvSpPr>
          <p:cNvPr id="3" name="Content Placeholder 2">
            <a:extLst>
              <a:ext uri="{FF2B5EF4-FFF2-40B4-BE49-F238E27FC236}">
                <a16:creationId xmlns:a16="http://schemas.microsoft.com/office/drawing/2014/main" id="{464A6A16-1681-4648-AF84-78E6CDA5151F}"/>
              </a:ext>
            </a:extLst>
          </p:cNvPr>
          <p:cNvSpPr>
            <a:spLocks noGrp="1"/>
          </p:cNvSpPr>
          <p:nvPr>
            <p:ph idx="1"/>
          </p:nvPr>
        </p:nvSpPr>
        <p:spPr/>
        <p:txBody>
          <a:bodyPr/>
          <a:lstStyle/>
          <a:p>
            <a:pPr marL="385763" indent="-385763">
              <a:buFont typeface="+mj-lt"/>
              <a:buAutoNum type="arabicPeriod"/>
            </a:pPr>
            <a:r>
              <a:rPr lang="en-US" dirty="0"/>
              <a:t>Run the playbook</a:t>
            </a:r>
          </a:p>
          <a:p>
            <a:pPr marL="385763" indent="-385763">
              <a:buFont typeface="+mj-lt"/>
              <a:buAutoNum type="arabicPeriod"/>
            </a:pPr>
            <a:r>
              <a:rPr lang="en-US" dirty="0"/>
              <a:t>Verify installation</a:t>
            </a:r>
          </a:p>
          <a:p>
            <a:pPr marL="385763" indent="-385763">
              <a:buFont typeface="+mj-lt"/>
              <a:buAutoNum type="arabicPeriod"/>
            </a:pPr>
            <a:r>
              <a:rPr lang="en-US" dirty="0"/>
              <a:t>Create IB </a:t>
            </a:r>
          </a:p>
          <a:p>
            <a:pPr marL="385763" indent="-385763">
              <a:buFont typeface="+mj-lt"/>
              <a:buAutoNum type="arabicPeriod"/>
            </a:pPr>
            <a:r>
              <a:rPr lang="en-US" dirty="0"/>
              <a:t>Edit IB</a:t>
            </a:r>
          </a:p>
          <a:p>
            <a:pPr marL="385763" indent="-385763">
              <a:buFont typeface="+mj-lt"/>
              <a:buAutoNum type="arabicPeriod"/>
            </a:pPr>
            <a:r>
              <a:rPr lang="en-US" dirty="0"/>
              <a:t>Publish API’s</a:t>
            </a:r>
          </a:p>
          <a:p>
            <a:pPr marL="0" indent="0">
              <a:buNone/>
            </a:pPr>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37698308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Architecture</a:t>
            </a:r>
          </a:p>
        </p:txBody>
      </p:sp>
      <p:sp>
        <p:nvSpPr>
          <p:cNvPr id="3" name="Content Placeholder 2"/>
          <p:cNvSpPr>
            <a:spLocks noGrp="1"/>
          </p:cNvSpPr>
          <p:nvPr>
            <p:ph idx="1"/>
          </p:nvPr>
        </p:nvSpPr>
        <p:spPr>
          <a:xfrm>
            <a:off x="272667" y="789105"/>
            <a:ext cx="8525893" cy="4181231"/>
          </a:xfrm>
        </p:spPr>
        <p:txBody>
          <a:bodyPr/>
          <a:lstStyle/>
          <a:p>
            <a:pPr marL="530225">
              <a:spcAft>
                <a:spcPts val="900"/>
              </a:spcAft>
            </a:pPr>
            <a:r>
              <a:rPr lang="en-US" dirty="0"/>
              <a:t>A High Level Look</a:t>
            </a:r>
          </a:p>
          <a:p>
            <a:pPr marL="469900" lvl="1" indent="0">
              <a:spcAft>
                <a:spcPts val="900"/>
              </a:spcAft>
              <a:buNone/>
            </a:pPr>
            <a:endParaRPr lang="en-US" dirty="0"/>
          </a:p>
        </p:txBody>
      </p:sp>
      <p:pic>
        <p:nvPicPr>
          <p:cNvPr id="4" name="Picture 3" descr="Screen Shot 2018-02-28 at 7.54.49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2231" y="448945"/>
            <a:ext cx="5227197" cy="4272297"/>
          </a:xfrm>
          <a:prstGeom prst="rect">
            <a:avLst/>
          </a:prstGeom>
        </p:spPr>
      </p:pic>
    </p:spTree>
    <p:extLst>
      <p:ext uri="{BB962C8B-B14F-4D97-AF65-F5344CB8AC3E}">
        <p14:creationId xmlns:p14="http://schemas.microsoft.com/office/powerpoint/2010/main" val="387087843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135F3-DCA6-AB46-8D27-295B98631BA2}"/>
              </a:ext>
            </a:extLst>
          </p:cNvPr>
          <p:cNvSpPr>
            <a:spLocks noGrp="1"/>
          </p:cNvSpPr>
          <p:nvPr>
            <p:ph type="title"/>
          </p:nvPr>
        </p:nvSpPr>
        <p:spPr/>
        <p:txBody>
          <a:bodyPr/>
          <a:lstStyle/>
          <a:p>
            <a:r>
              <a:rPr lang="en-US" dirty="0"/>
              <a:t>1. Run Playbook</a:t>
            </a:r>
          </a:p>
        </p:txBody>
      </p:sp>
      <p:sp>
        <p:nvSpPr>
          <p:cNvPr id="3" name="Content Placeholder 2">
            <a:extLst>
              <a:ext uri="{FF2B5EF4-FFF2-40B4-BE49-F238E27FC236}">
                <a16:creationId xmlns:a16="http://schemas.microsoft.com/office/drawing/2014/main" id="{78DDC2D3-BE21-A542-81F7-B544FD59DD4C}"/>
              </a:ext>
            </a:extLst>
          </p:cNvPr>
          <p:cNvSpPr>
            <a:spLocks noGrp="1"/>
          </p:cNvSpPr>
          <p:nvPr>
            <p:ph idx="1"/>
          </p:nvPr>
        </p:nvSpPr>
        <p:spPr/>
        <p:txBody>
          <a:bodyPr>
            <a:normAutofit/>
          </a:bodyPr>
          <a:lstStyle/>
          <a:p>
            <a:r>
              <a:rPr lang="en-IN" dirty="0"/>
              <a:t>ansible-playbook -</a:t>
            </a:r>
            <a:r>
              <a:rPr lang="en-IN" dirty="0" err="1"/>
              <a:t>i</a:t>
            </a:r>
            <a:r>
              <a:rPr lang="en-IN" dirty="0"/>
              <a:t> inventory/generated/&lt;</a:t>
            </a:r>
            <a:r>
              <a:rPr lang="en-IN" dirty="0" err="1"/>
              <a:t>env</a:t>
            </a:r>
            <a:r>
              <a:rPr lang="en-IN" dirty="0"/>
              <a:t>-type&gt;/&lt;inventory-name&gt;/hosts playbooks/</a:t>
            </a:r>
            <a:r>
              <a:rPr lang="en-IN" b="1" dirty="0" err="1"/>
              <a:t>ibmanagement-hdp</a:t>
            </a:r>
            <a:r>
              <a:rPr lang="en-IN" b="1" dirty="0"/>
              <a:t>/</a:t>
            </a:r>
            <a:r>
              <a:rPr lang="en-IN" b="1" dirty="0" err="1"/>
              <a:t>main.yml</a:t>
            </a:r>
            <a:r>
              <a:rPr lang="en-IN" dirty="0"/>
              <a:t> --ask-pass</a:t>
            </a:r>
          </a:p>
          <a:p>
            <a:r>
              <a:rPr lang="en-IN" b="1" dirty="0" err="1"/>
              <a:t>Ibmanagement</a:t>
            </a:r>
            <a:r>
              <a:rPr lang="en-IN" b="1" dirty="0"/>
              <a:t> container</a:t>
            </a:r>
            <a:r>
              <a:rPr lang="en-IN" dirty="0"/>
              <a:t> is deployed on master nodes</a:t>
            </a:r>
          </a:p>
          <a:p>
            <a:r>
              <a:rPr lang="en-IN" dirty="0"/>
              <a:t>Logs to </a:t>
            </a:r>
            <a:r>
              <a:rPr lang="en-IN" b="1" dirty="0"/>
              <a:t>Kibana</a:t>
            </a:r>
            <a:r>
              <a:rPr lang="en-IN" dirty="0"/>
              <a:t> using EFK</a:t>
            </a:r>
          </a:p>
          <a:p>
            <a:r>
              <a:rPr lang="en-IN" dirty="0"/>
              <a:t>The </a:t>
            </a:r>
            <a:r>
              <a:rPr lang="en-IN" dirty="0" err="1"/>
              <a:t>EditService</a:t>
            </a:r>
            <a:r>
              <a:rPr lang="en-IN" dirty="0"/>
              <a:t> port is </a:t>
            </a:r>
            <a:r>
              <a:rPr lang="en-IN" b="1" dirty="0"/>
              <a:t>9180</a:t>
            </a:r>
          </a:p>
          <a:p>
            <a:r>
              <a:rPr lang="en-IN" b="1" dirty="0" err="1"/>
              <a:t>HAProxy</a:t>
            </a:r>
            <a:r>
              <a:rPr lang="en-IN" dirty="0"/>
              <a:t> for HA</a:t>
            </a:r>
          </a:p>
          <a:p>
            <a:r>
              <a:rPr lang="en-IN" dirty="0"/>
              <a:t>Kibana Port is 5601</a:t>
            </a:r>
          </a:p>
          <a:p>
            <a:pPr marL="0" indent="0">
              <a:buNone/>
            </a:pPr>
            <a:br>
              <a:rPr lang="en-IN" dirty="0"/>
            </a:br>
            <a:endParaRPr lang="en-US" dirty="0"/>
          </a:p>
        </p:txBody>
      </p:sp>
    </p:spTree>
    <p:extLst>
      <p:ext uri="{BB962C8B-B14F-4D97-AF65-F5344CB8AC3E}">
        <p14:creationId xmlns:p14="http://schemas.microsoft.com/office/powerpoint/2010/main" val="15889863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31555-1D0E-604D-AF69-68C9017440EC}"/>
              </a:ext>
            </a:extLst>
          </p:cNvPr>
          <p:cNvSpPr>
            <a:spLocks noGrp="1"/>
          </p:cNvSpPr>
          <p:nvPr>
            <p:ph type="title"/>
          </p:nvPr>
        </p:nvSpPr>
        <p:spPr/>
        <p:txBody>
          <a:bodyPr/>
          <a:lstStyle/>
          <a:p>
            <a:r>
              <a:rPr lang="en-US" dirty="0"/>
              <a:t>2. Verify Installation</a:t>
            </a:r>
          </a:p>
        </p:txBody>
      </p:sp>
      <p:sp>
        <p:nvSpPr>
          <p:cNvPr id="3" name="Content Placeholder 2">
            <a:extLst>
              <a:ext uri="{FF2B5EF4-FFF2-40B4-BE49-F238E27FC236}">
                <a16:creationId xmlns:a16="http://schemas.microsoft.com/office/drawing/2014/main" id="{D904A06A-5C92-5F47-97A6-B2EFC8D55A23}"/>
              </a:ext>
            </a:extLst>
          </p:cNvPr>
          <p:cNvSpPr>
            <a:spLocks noGrp="1"/>
          </p:cNvSpPr>
          <p:nvPr>
            <p:ph idx="1"/>
          </p:nvPr>
        </p:nvSpPr>
        <p:spPr/>
        <p:txBody>
          <a:bodyPr/>
          <a:lstStyle/>
          <a:p>
            <a:r>
              <a:rPr lang="en-US" dirty="0" err="1"/>
              <a:t>HAProxy</a:t>
            </a:r>
            <a:r>
              <a:rPr lang="en-US" dirty="0"/>
              <a:t> UI</a:t>
            </a:r>
          </a:p>
          <a:p>
            <a:r>
              <a:rPr lang="en-US" dirty="0"/>
              <a:t>Kibana UI (EFK stack)</a:t>
            </a:r>
          </a:p>
        </p:txBody>
      </p:sp>
    </p:spTree>
    <p:extLst>
      <p:ext uri="{BB962C8B-B14F-4D97-AF65-F5344CB8AC3E}">
        <p14:creationId xmlns:p14="http://schemas.microsoft.com/office/powerpoint/2010/main" val="21397184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C3E89-8650-E14C-A698-2C726CD5BCBF}"/>
              </a:ext>
            </a:extLst>
          </p:cNvPr>
          <p:cNvSpPr>
            <a:spLocks noGrp="1"/>
          </p:cNvSpPr>
          <p:nvPr>
            <p:ph type="title"/>
          </p:nvPr>
        </p:nvSpPr>
        <p:spPr/>
        <p:txBody>
          <a:bodyPr/>
          <a:lstStyle/>
          <a:p>
            <a:r>
              <a:rPr lang="en-US" dirty="0"/>
              <a:t>3. Create New IB</a:t>
            </a:r>
          </a:p>
        </p:txBody>
      </p:sp>
      <p:sp>
        <p:nvSpPr>
          <p:cNvPr id="3" name="Content Placeholder 2">
            <a:extLst>
              <a:ext uri="{FF2B5EF4-FFF2-40B4-BE49-F238E27FC236}">
                <a16:creationId xmlns:a16="http://schemas.microsoft.com/office/drawing/2014/main" id="{3B3CD355-A850-4B4F-B32A-184CE5CA0806}"/>
              </a:ext>
            </a:extLst>
          </p:cNvPr>
          <p:cNvSpPr>
            <a:spLocks noGrp="1"/>
          </p:cNvSpPr>
          <p:nvPr>
            <p:ph idx="1"/>
          </p:nvPr>
        </p:nvSpPr>
        <p:spPr/>
        <p:txBody>
          <a:bodyPr/>
          <a:lstStyle/>
          <a:p>
            <a:r>
              <a:rPr lang="en-IN" i="1" dirty="0"/>
              <a:t>http://${IP}:${PORT}/</a:t>
            </a:r>
            <a:r>
              <a:rPr lang="en-IN" i="1" dirty="0" err="1"/>
              <a:t>editservice</a:t>
            </a:r>
            <a:r>
              <a:rPr lang="en-IN" i="1" dirty="0"/>
              <a:t>/</a:t>
            </a:r>
            <a:r>
              <a:rPr lang="en-IN" i="1" dirty="0" err="1"/>
              <a:t>createib</a:t>
            </a:r>
            <a:r>
              <a:rPr lang="en-IN" i="1" dirty="0"/>
              <a:t> </a:t>
            </a:r>
          </a:p>
          <a:p>
            <a:r>
              <a:rPr lang="en-IN" i="1" dirty="0"/>
              <a:t>POST method</a:t>
            </a:r>
          </a:p>
          <a:p>
            <a:r>
              <a:rPr lang="en-IN" i="1" dirty="0">
                <a:solidFill>
                  <a:srgbClr val="FF0000"/>
                </a:solidFill>
              </a:rPr>
              <a:t>&lt;&lt;Binary IB&gt;&gt;</a:t>
            </a:r>
            <a:endParaRPr lang="en-US" dirty="0">
              <a:solidFill>
                <a:srgbClr val="FF0000"/>
              </a:solidFill>
            </a:endParaRPr>
          </a:p>
        </p:txBody>
      </p:sp>
      <p:pic>
        <p:nvPicPr>
          <p:cNvPr id="6" name="Picture 5">
            <a:extLst>
              <a:ext uri="{FF2B5EF4-FFF2-40B4-BE49-F238E27FC236}">
                <a16:creationId xmlns:a16="http://schemas.microsoft.com/office/drawing/2014/main" id="{3FF1122A-BAFC-3049-B3B4-3D88EE18B28F}"/>
              </a:ext>
            </a:extLst>
          </p:cNvPr>
          <p:cNvPicPr>
            <a:picLocks noChangeAspect="1"/>
          </p:cNvPicPr>
          <p:nvPr/>
        </p:nvPicPr>
        <p:blipFill>
          <a:blip r:embed="rId3"/>
          <a:stretch>
            <a:fillRect/>
          </a:stretch>
        </p:blipFill>
        <p:spPr>
          <a:xfrm>
            <a:off x="5914418" y="626832"/>
            <a:ext cx="2352675" cy="3914775"/>
          </a:xfrm>
          <a:prstGeom prst="rect">
            <a:avLst/>
          </a:prstGeom>
        </p:spPr>
      </p:pic>
    </p:spTree>
    <p:extLst>
      <p:ext uri="{BB962C8B-B14F-4D97-AF65-F5344CB8AC3E}">
        <p14:creationId xmlns:p14="http://schemas.microsoft.com/office/powerpoint/2010/main" val="31469666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72363-C89E-424B-8AF6-D23F83558E2A}"/>
              </a:ext>
            </a:extLst>
          </p:cNvPr>
          <p:cNvSpPr>
            <a:spLocks noGrp="1"/>
          </p:cNvSpPr>
          <p:nvPr>
            <p:ph type="title"/>
          </p:nvPr>
        </p:nvSpPr>
        <p:spPr/>
        <p:txBody>
          <a:bodyPr/>
          <a:lstStyle/>
          <a:p>
            <a:r>
              <a:rPr lang="en-US" dirty="0"/>
              <a:t>4. Edit IB (for a specific version)</a:t>
            </a:r>
          </a:p>
        </p:txBody>
      </p:sp>
      <p:sp>
        <p:nvSpPr>
          <p:cNvPr id="3" name="Content Placeholder 2">
            <a:extLst>
              <a:ext uri="{FF2B5EF4-FFF2-40B4-BE49-F238E27FC236}">
                <a16:creationId xmlns:a16="http://schemas.microsoft.com/office/drawing/2014/main" id="{F8E034EA-00C1-E24E-BD7A-A6AD4D5B136E}"/>
              </a:ext>
            </a:extLst>
          </p:cNvPr>
          <p:cNvSpPr>
            <a:spLocks noGrp="1"/>
          </p:cNvSpPr>
          <p:nvPr>
            <p:ph idx="1"/>
          </p:nvPr>
        </p:nvSpPr>
        <p:spPr/>
        <p:txBody>
          <a:bodyPr/>
          <a:lstStyle/>
          <a:p>
            <a:r>
              <a:rPr lang="en-IN" i="1" dirty="0"/>
              <a:t>http://${IP}:${PORT}/</a:t>
            </a:r>
            <a:r>
              <a:rPr lang="en-IN" i="1" dirty="0" err="1"/>
              <a:t>editservice</a:t>
            </a:r>
            <a:r>
              <a:rPr lang="en-IN" i="1" dirty="0"/>
              <a:t>/</a:t>
            </a:r>
            <a:r>
              <a:rPr lang="en-IN" i="1" dirty="0" err="1"/>
              <a:t>ib</a:t>
            </a:r>
            <a:r>
              <a:rPr lang="en-IN" i="1" dirty="0"/>
              <a:t>/{type}</a:t>
            </a:r>
            <a:r>
              <a:rPr lang="en-US" i="1" dirty="0"/>
              <a:t>/{version}</a:t>
            </a:r>
          </a:p>
          <a:p>
            <a:r>
              <a:rPr lang="en-US" i="1" dirty="0"/>
              <a:t>PUT</a:t>
            </a:r>
          </a:p>
          <a:p>
            <a:r>
              <a:rPr lang="en-IN" dirty="0"/>
              <a:t>Example:</a:t>
            </a:r>
          </a:p>
          <a:p>
            <a:pPr lvl="1"/>
            <a:r>
              <a:rPr lang="en-IN" dirty="0">
                <a:hlinkClick r:id="rId3"/>
              </a:rPr>
              <a:t>http://192.168.169.210:9080/editservice/ib/devicemanagement/1</a:t>
            </a:r>
            <a:endParaRPr lang="en-IN" dirty="0"/>
          </a:p>
          <a:p>
            <a:endParaRPr lang="en-IN" dirty="0"/>
          </a:p>
        </p:txBody>
      </p:sp>
      <p:pic>
        <p:nvPicPr>
          <p:cNvPr id="8" name="Picture 7">
            <a:extLst>
              <a:ext uri="{FF2B5EF4-FFF2-40B4-BE49-F238E27FC236}">
                <a16:creationId xmlns:a16="http://schemas.microsoft.com/office/drawing/2014/main" id="{8BEA85BF-0738-9545-8360-6FBEA90EDA50}"/>
              </a:ext>
            </a:extLst>
          </p:cNvPr>
          <p:cNvPicPr>
            <a:picLocks noChangeAspect="1"/>
          </p:cNvPicPr>
          <p:nvPr/>
        </p:nvPicPr>
        <p:blipFill>
          <a:blip r:embed="rId4"/>
          <a:stretch>
            <a:fillRect/>
          </a:stretch>
        </p:blipFill>
        <p:spPr>
          <a:xfrm>
            <a:off x="6673040" y="728661"/>
            <a:ext cx="2228850" cy="3686175"/>
          </a:xfrm>
          <a:prstGeom prst="rect">
            <a:avLst/>
          </a:prstGeom>
        </p:spPr>
      </p:pic>
    </p:spTree>
    <p:extLst>
      <p:ext uri="{BB962C8B-B14F-4D97-AF65-F5344CB8AC3E}">
        <p14:creationId xmlns:p14="http://schemas.microsoft.com/office/powerpoint/2010/main" val="425813885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0B7636-9778-D343-8D74-6516033DFB0D}"/>
              </a:ext>
            </a:extLst>
          </p:cNvPr>
          <p:cNvSpPr>
            <a:spLocks noGrp="1"/>
          </p:cNvSpPr>
          <p:nvPr>
            <p:ph type="title"/>
          </p:nvPr>
        </p:nvSpPr>
        <p:spPr/>
        <p:txBody>
          <a:bodyPr/>
          <a:lstStyle/>
          <a:p>
            <a:r>
              <a:rPr lang="en-US" dirty="0"/>
              <a:t>IB Publishing</a:t>
            </a:r>
          </a:p>
        </p:txBody>
      </p:sp>
      <p:sp>
        <p:nvSpPr>
          <p:cNvPr id="3" name="Content Placeholder 2">
            <a:extLst>
              <a:ext uri="{FF2B5EF4-FFF2-40B4-BE49-F238E27FC236}">
                <a16:creationId xmlns:a16="http://schemas.microsoft.com/office/drawing/2014/main" id="{99CA684F-534F-7B42-88F0-C3FCEB9CC03D}"/>
              </a:ext>
            </a:extLst>
          </p:cNvPr>
          <p:cNvSpPr>
            <a:spLocks noGrp="1"/>
          </p:cNvSpPr>
          <p:nvPr>
            <p:ph idx="1"/>
          </p:nvPr>
        </p:nvSpPr>
        <p:spPr/>
        <p:txBody>
          <a:bodyPr/>
          <a:lstStyle/>
          <a:p>
            <a:r>
              <a:rPr lang="en-IN" dirty="0"/>
              <a:t>Publish IBs in Hive with IB names and version number.</a:t>
            </a:r>
          </a:p>
          <a:p>
            <a:pPr lvl="1"/>
            <a:r>
              <a:rPr lang="en-IN" dirty="0"/>
              <a:t>IB Publishing</a:t>
            </a:r>
          </a:p>
          <a:p>
            <a:pPr lvl="1"/>
            <a:r>
              <a:rPr lang="en-IN" dirty="0" err="1"/>
              <a:t>IBProvider</a:t>
            </a:r>
            <a:endParaRPr lang="en-IN" dirty="0"/>
          </a:p>
          <a:p>
            <a:pPr lvl="1"/>
            <a:r>
              <a:rPr lang="en-IN" dirty="0" err="1"/>
              <a:t>IBChangeNotifier</a:t>
            </a:r>
            <a:endParaRPr lang="en-IN" dirty="0"/>
          </a:p>
          <a:p>
            <a:pPr lvl="1"/>
            <a:endParaRPr lang="en-IN" dirty="0"/>
          </a:p>
          <a:p>
            <a:endParaRPr lang="en-US" dirty="0"/>
          </a:p>
        </p:txBody>
      </p:sp>
    </p:spTree>
    <p:extLst>
      <p:ext uri="{BB962C8B-B14F-4D97-AF65-F5344CB8AC3E}">
        <p14:creationId xmlns:p14="http://schemas.microsoft.com/office/powerpoint/2010/main" val="36067180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AC6DF-8A0E-C74B-A213-5022617A0285}"/>
              </a:ext>
            </a:extLst>
          </p:cNvPr>
          <p:cNvSpPr>
            <a:spLocks noGrp="1"/>
          </p:cNvSpPr>
          <p:nvPr>
            <p:ph type="title"/>
          </p:nvPr>
        </p:nvSpPr>
        <p:spPr/>
        <p:txBody>
          <a:bodyPr/>
          <a:lstStyle/>
          <a:p>
            <a:r>
              <a:rPr lang="en-US" dirty="0"/>
              <a:t>5. Publish API’s</a:t>
            </a:r>
          </a:p>
        </p:txBody>
      </p:sp>
      <p:sp>
        <p:nvSpPr>
          <p:cNvPr id="3" name="Content Placeholder 2">
            <a:extLst>
              <a:ext uri="{FF2B5EF4-FFF2-40B4-BE49-F238E27FC236}">
                <a16:creationId xmlns:a16="http://schemas.microsoft.com/office/drawing/2014/main" id="{D050C9E6-966A-CD45-AB8C-C3D6347DFC1D}"/>
              </a:ext>
            </a:extLst>
          </p:cNvPr>
          <p:cNvSpPr>
            <a:spLocks noGrp="1"/>
          </p:cNvSpPr>
          <p:nvPr>
            <p:ph idx="1"/>
          </p:nvPr>
        </p:nvSpPr>
        <p:spPr/>
        <p:txBody>
          <a:bodyPr/>
          <a:lstStyle/>
          <a:p>
            <a:r>
              <a:rPr lang="en-IN" i="1" dirty="0"/>
              <a:t>Publish an IB</a:t>
            </a:r>
          </a:p>
          <a:p>
            <a:pPr lvl="1"/>
            <a:r>
              <a:rPr lang="en-IN" i="1" dirty="0"/>
              <a:t>http://${IP}:${PORT}/</a:t>
            </a:r>
            <a:r>
              <a:rPr lang="en-IN" i="1" dirty="0" err="1"/>
              <a:t>editservice</a:t>
            </a:r>
            <a:r>
              <a:rPr lang="en-IN" i="1" dirty="0"/>
              <a:t>/</a:t>
            </a:r>
            <a:r>
              <a:rPr lang="en-IN" i="1" dirty="0" err="1"/>
              <a:t>publishBinaryIB</a:t>
            </a:r>
            <a:r>
              <a:rPr lang="en-IN" i="1" dirty="0"/>
              <a:t> | POST</a:t>
            </a:r>
          </a:p>
          <a:p>
            <a:pPr lvl="1"/>
            <a:endParaRPr lang="en-IN" i="1" dirty="0"/>
          </a:p>
          <a:p>
            <a:pPr marL="342900" lvl="1" indent="0">
              <a:buNone/>
            </a:pPr>
            <a:endParaRPr lang="en-IN" i="1" dirty="0"/>
          </a:p>
          <a:p>
            <a:r>
              <a:rPr lang="en-IN" i="1" dirty="0"/>
              <a:t>Fetch HDFS path for IB</a:t>
            </a:r>
          </a:p>
          <a:p>
            <a:pPr lvl="1"/>
            <a:r>
              <a:rPr lang="en-IN" i="1" dirty="0"/>
              <a:t>http://${IP}:${PORT}/</a:t>
            </a:r>
            <a:r>
              <a:rPr lang="en-IN" i="1" dirty="0" err="1"/>
              <a:t>editservice</a:t>
            </a:r>
            <a:r>
              <a:rPr lang="en-IN" i="1" dirty="0"/>
              <a:t>/</a:t>
            </a:r>
            <a:r>
              <a:rPr lang="en-IN" i="1" dirty="0" err="1"/>
              <a:t>fetchPathForIB?ibName</a:t>
            </a:r>
            <a:r>
              <a:rPr lang="en-IN" i="1" dirty="0"/>
              <a:t>=${</a:t>
            </a:r>
            <a:r>
              <a:rPr lang="en-IN" i="1" dirty="0" err="1"/>
              <a:t>ibName</a:t>
            </a:r>
            <a:r>
              <a:rPr lang="en-IN" i="1" dirty="0"/>
              <a:t>} </a:t>
            </a:r>
          </a:p>
          <a:p>
            <a:pPr lvl="1"/>
            <a:endParaRPr lang="en-IN" i="1" dirty="0"/>
          </a:p>
          <a:p>
            <a:endParaRPr lang="en-US" dirty="0"/>
          </a:p>
        </p:txBody>
      </p:sp>
    </p:spTree>
    <p:extLst>
      <p:ext uri="{BB962C8B-B14F-4D97-AF65-F5344CB8AC3E}">
        <p14:creationId xmlns:p14="http://schemas.microsoft.com/office/powerpoint/2010/main" val="305047843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b="0" dirty="0"/>
              <a:t>Useful References</a:t>
            </a:r>
          </a:p>
        </p:txBody>
      </p:sp>
      <p:sp>
        <p:nvSpPr>
          <p:cNvPr id="7" name="Content Placeholder 6"/>
          <p:cNvSpPr>
            <a:spLocks noGrp="1"/>
          </p:cNvSpPr>
          <p:nvPr>
            <p:ph idx="1"/>
          </p:nvPr>
        </p:nvSpPr>
        <p:spPr>
          <a:xfrm>
            <a:off x="272667" y="638015"/>
            <a:ext cx="8525893" cy="4076012"/>
          </a:xfrm>
        </p:spPr>
        <p:txBody>
          <a:bodyPr/>
          <a:lstStyle/>
          <a:p>
            <a:pPr marL="812800" lvl="1" indent="-342900">
              <a:spcAft>
                <a:spcPts val="900"/>
              </a:spcAft>
              <a:buFont typeface="+mj-lt"/>
              <a:buAutoNum type="arabicPeriod"/>
            </a:pPr>
            <a:r>
              <a:rPr lang="en-US" sz="1200" dirty="0"/>
              <a:t>Data Pipelines : </a:t>
            </a:r>
            <a:r>
              <a:rPr lang="en-US" sz="1200" dirty="0">
                <a:hlinkClick r:id="rId2"/>
              </a:rPr>
              <a:t>https://docs.cask.co/cdap/current/en/user-guide/pipelines/index.html</a:t>
            </a:r>
            <a:endParaRPr lang="en-US" sz="1200" dirty="0"/>
          </a:p>
          <a:p>
            <a:pPr marL="812800" lvl="1" indent="-342900">
              <a:spcAft>
                <a:spcPts val="900"/>
              </a:spcAft>
              <a:buFont typeface="+mj-lt"/>
              <a:buAutoNum type="arabicPeriod"/>
            </a:pPr>
            <a:r>
              <a:rPr lang="en-US" sz="1200" dirty="0"/>
              <a:t>Existing Plugin Reference : </a:t>
            </a:r>
            <a:r>
              <a:rPr lang="en-US" sz="1200" dirty="0">
                <a:hlinkClick r:id="rId3"/>
              </a:rPr>
              <a:t>https://docs.cask.co/cdap/current/en/user-guide/pipelines/plugins/index.html</a:t>
            </a:r>
            <a:endParaRPr lang="en-US" sz="1200" dirty="0"/>
          </a:p>
          <a:p>
            <a:pPr marL="812800" lvl="1" indent="-342900">
              <a:spcAft>
                <a:spcPts val="900"/>
              </a:spcAft>
              <a:buFont typeface="+mj-lt"/>
              <a:buAutoNum type="arabicPeriod"/>
            </a:pPr>
            <a:r>
              <a:rPr lang="en-US" sz="1200" dirty="0"/>
              <a:t>Data Preparation In CDAP : </a:t>
            </a:r>
            <a:r>
              <a:rPr lang="en-US" sz="1200" dirty="0">
                <a:hlinkClick r:id="rId4"/>
              </a:rPr>
              <a:t>https://docs.cask.co/cdap/current/en/user-guide/data-preparation/index.html</a:t>
            </a:r>
            <a:endParaRPr lang="en-US" sz="1200" dirty="0"/>
          </a:p>
          <a:p>
            <a:pPr marL="812800" lvl="1" indent="-342900">
              <a:spcAft>
                <a:spcPts val="900"/>
              </a:spcAft>
              <a:buFont typeface="+mj-lt"/>
              <a:buAutoNum type="arabicPeriod"/>
            </a:pPr>
            <a:r>
              <a:rPr lang="en-US" sz="1200" dirty="0"/>
              <a:t>Developing/Writing Plugins : </a:t>
            </a:r>
            <a:r>
              <a:rPr lang="en-US" sz="1200" dirty="0">
                <a:hlinkClick r:id="rId5"/>
              </a:rPr>
              <a:t>https://docs.cask.co/cdap/4.3.3/en/developer-manual/pipelines/developing-plugins/creating-a-plugin.html</a:t>
            </a:r>
            <a:r>
              <a:rPr lang="en-US" sz="1200" dirty="0"/>
              <a:t> </a:t>
            </a:r>
          </a:p>
          <a:p>
            <a:pPr marL="812800" lvl="1" indent="-342900">
              <a:spcAft>
                <a:spcPts val="900"/>
              </a:spcAft>
              <a:buFont typeface="+mj-lt"/>
              <a:buAutoNum type="arabicPeriod"/>
            </a:pPr>
            <a:r>
              <a:rPr lang="en-US" sz="1200" dirty="0"/>
              <a:t>Tutorials : </a:t>
            </a:r>
            <a:r>
              <a:rPr lang="en-US" sz="1200" dirty="0">
                <a:hlinkClick r:id="rId6"/>
              </a:rPr>
              <a:t>https://docs.cask.co/cdap/current/en/user-guide/tutorials/index.html</a:t>
            </a:r>
            <a:endParaRPr lang="en-US" sz="1200" dirty="0"/>
          </a:p>
          <a:p>
            <a:pPr marL="812800" lvl="1" indent="-342900">
              <a:spcAft>
                <a:spcPts val="900"/>
              </a:spcAft>
              <a:buFont typeface="+mj-lt"/>
              <a:buAutoNum type="arabicPeriod"/>
            </a:pPr>
            <a:r>
              <a:rPr lang="en-US" sz="1200" dirty="0"/>
              <a:t>More examples : </a:t>
            </a:r>
            <a:r>
              <a:rPr lang="en-US" sz="1200" dirty="0">
                <a:hlinkClick r:id="rId7"/>
              </a:rPr>
              <a:t>https://docs.cask.co/cdap/current/en/examples-manual/index.html</a:t>
            </a:r>
            <a:endParaRPr lang="en-US" sz="1200" dirty="0"/>
          </a:p>
          <a:p>
            <a:pPr marL="812800" lvl="1" indent="-342900">
              <a:spcAft>
                <a:spcPts val="900"/>
              </a:spcAft>
              <a:buFont typeface="+mj-lt"/>
              <a:buAutoNum type="arabicPeriod"/>
            </a:pPr>
            <a:r>
              <a:rPr lang="en-US" sz="1200" dirty="0"/>
              <a:t>Rest APIs : </a:t>
            </a:r>
            <a:r>
              <a:rPr lang="en-US" sz="1200" dirty="0">
                <a:hlinkClick r:id="rId8"/>
              </a:rPr>
              <a:t>https://docs.cask.co/cdap/current/en/reference-manual/http-restful-api/index.html</a:t>
            </a:r>
            <a:endParaRPr lang="en-US" sz="1200" dirty="0"/>
          </a:p>
          <a:p>
            <a:pPr marL="812800" lvl="1" indent="-342900">
              <a:spcAft>
                <a:spcPts val="900"/>
              </a:spcAft>
              <a:buFont typeface="+mj-lt"/>
              <a:buAutoNum type="arabicPeriod"/>
            </a:pPr>
            <a:r>
              <a:rPr lang="en-US" sz="1200" dirty="0"/>
              <a:t>CLI References : </a:t>
            </a:r>
            <a:r>
              <a:rPr lang="en-US" sz="1200" dirty="0">
                <a:hlinkClick r:id="rId9"/>
              </a:rPr>
              <a:t>https://docs.cask.co/cdap/current/en/reference-manual/cli-api.html</a:t>
            </a:r>
            <a:endParaRPr lang="en-US" sz="1200" dirty="0"/>
          </a:p>
          <a:p>
            <a:pPr marL="812800" lvl="1" indent="-342900">
              <a:spcAft>
                <a:spcPts val="900"/>
              </a:spcAft>
              <a:buFont typeface="+mj-lt"/>
              <a:buAutoNum type="arabicPeriod"/>
            </a:pPr>
            <a:r>
              <a:rPr lang="en-US" sz="1200" dirty="0"/>
              <a:t>Java Client APIs : </a:t>
            </a:r>
            <a:r>
              <a:rPr lang="en-US" sz="1200" dirty="0">
                <a:hlinkClick r:id="rId10"/>
              </a:rPr>
              <a:t>https://docs.cask.co/cdap/current/en/reference-manual/java-client-api.html</a:t>
            </a:r>
            <a:endParaRPr lang="en-US" sz="1200" dirty="0"/>
          </a:p>
          <a:p>
            <a:pPr marL="812800" lvl="1" indent="-342900">
              <a:spcAft>
                <a:spcPts val="900"/>
              </a:spcAft>
              <a:buFont typeface="+mj-lt"/>
              <a:buAutoNum type="arabicPeriod"/>
            </a:pPr>
            <a:r>
              <a:rPr lang="en-US" sz="1200" dirty="0"/>
              <a:t>Complete </a:t>
            </a:r>
            <a:r>
              <a:rPr lang="en-US" sz="1200" dirty="0" err="1"/>
              <a:t>JavaDocs</a:t>
            </a:r>
            <a:r>
              <a:rPr lang="en-US" sz="1200" dirty="0"/>
              <a:t> for Application APIs : </a:t>
            </a:r>
            <a:r>
              <a:rPr lang="en-US" sz="1200" dirty="0">
                <a:hlinkClick r:id="rId11"/>
              </a:rPr>
              <a:t>https://docs.cask.co/cdap/current/en/reference-manual/javadocs/index.html</a:t>
            </a:r>
            <a:endParaRPr lang="en-US" sz="1200" dirty="0"/>
          </a:p>
          <a:p>
            <a:pPr marL="812800" lvl="1" indent="-342900">
              <a:spcAft>
                <a:spcPts val="900"/>
              </a:spcAft>
              <a:buFont typeface="+mj-lt"/>
              <a:buAutoNum type="arabicPeriod"/>
            </a:pPr>
            <a:r>
              <a:rPr lang="en-US" sz="1200" dirty="0"/>
              <a:t>CDAP wiki : </a:t>
            </a:r>
            <a:r>
              <a:rPr lang="en-US" sz="1200" dirty="0">
                <a:hlinkClick r:id="rId12"/>
              </a:rPr>
              <a:t>https://wiki.cask.co/display/CE/Conditional+Execution+in+Pipelines</a:t>
            </a:r>
            <a:r>
              <a:rPr lang="en-US" sz="1200" dirty="0"/>
              <a:t> </a:t>
            </a:r>
          </a:p>
        </p:txBody>
      </p:sp>
    </p:spTree>
    <p:extLst>
      <p:ext uri="{BB962C8B-B14F-4D97-AF65-F5344CB8AC3E}">
        <p14:creationId xmlns:p14="http://schemas.microsoft.com/office/powerpoint/2010/main" val="14500090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Architecture</a:t>
            </a:r>
          </a:p>
        </p:txBody>
      </p:sp>
      <p:sp>
        <p:nvSpPr>
          <p:cNvPr id="3" name="Content Placeholder 2"/>
          <p:cNvSpPr>
            <a:spLocks noGrp="1"/>
          </p:cNvSpPr>
          <p:nvPr>
            <p:ph idx="1"/>
          </p:nvPr>
        </p:nvSpPr>
        <p:spPr>
          <a:xfrm>
            <a:off x="272667" y="789105"/>
            <a:ext cx="8525893" cy="4181231"/>
          </a:xfrm>
        </p:spPr>
        <p:txBody>
          <a:bodyPr/>
          <a:lstStyle/>
          <a:p>
            <a:pPr marL="530225">
              <a:spcAft>
                <a:spcPts val="900"/>
              </a:spcAft>
            </a:pPr>
            <a:r>
              <a:rPr lang="en-US" dirty="0"/>
              <a:t>CDAP Standalone</a:t>
            </a:r>
            <a:br>
              <a:rPr lang="en-US" dirty="0"/>
            </a:br>
            <a:r>
              <a:rPr lang="en-US" dirty="0"/>
              <a:t>Deployment</a:t>
            </a:r>
          </a:p>
        </p:txBody>
      </p:sp>
      <p:pic>
        <p:nvPicPr>
          <p:cNvPr id="6" name="Picture 5" descr="Screen Shot 2018-02-28 at 7.55.11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88426" y="234355"/>
            <a:ext cx="5710134" cy="4354395"/>
          </a:xfrm>
          <a:prstGeom prst="rect">
            <a:avLst/>
          </a:prstGeom>
        </p:spPr>
      </p:pic>
    </p:spTree>
    <p:extLst>
      <p:ext uri="{BB962C8B-B14F-4D97-AF65-F5344CB8AC3E}">
        <p14:creationId xmlns:p14="http://schemas.microsoft.com/office/powerpoint/2010/main" val="2098148742"/>
      </p:ext>
    </p:extLst>
  </p:cSld>
  <p:clrMapOvr>
    <a:masterClrMapping/>
  </p:clrMapOvr>
</p:sld>
</file>

<file path=ppt/theme/theme1.xml><?xml version="1.0" encoding="utf-8"?>
<a:theme xmlns:a="http://schemas.openxmlformats.org/drawingml/2006/main" name="Guavus Template 2018">
  <a:themeElements>
    <a:clrScheme name="Guavus 1">
      <a:dk1>
        <a:srgbClr val="3C3E41"/>
      </a:dk1>
      <a:lt1>
        <a:srgbClr val="FFFFFF"/>
      </a:lt1>
      <a:dk2>
        <a:srgbClr val="192754"/>
      </a:dk2>
      <a:lt2>
        <a:srgbClr val="FFFFFF"/>
      </a:lt2>
      <a:accent1>
        <a:srgbClr val="F17F1F"/>
      </a:accent1>
      <a:accent2>
        <a:srgbClr val="79C843"/>
      </a:accent2>
      <a:accent3>
        <a:srgbClr val="04AACE"/>
      </a:accent3>
      <a:accent4>
        <a:srgbClr val="4DA3E3"/>
      </a:accent4>
      <a:accent5>
        <a:srgbClr val="1656BD"/>
      </a:accent5>
      <a:accent6>
        <a:srgbClr val="252A77"/>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50000">
              <a:srgbClr val="0E57C3"/>
            </a:gs>
            <a:gs pos="100000">
              <a:srgbClr val="0948A6"/>
            </a:gs>
            <a:gs pos="0">
              <a:srgbClr val="1365E0"/>
            </a:gs>
          </a:gsLst>
          <a:lin ang="5400000" scaled="0"/>
        </a:gradFill>
        <a:ln>
          <a:solidFill>
            <a:schemeClr val="accent5"/>
          </a:solidFill>
        </a:ln>
        <a:effectLst/>
      </a:spPr>
      <a:bodyPr rtlCol="0" anchor="ctr"/>
      <a:lstStyle>
        <a:defPPr algn="ctr">
          <a:defRPr sz="1200">
            <a:solidFill>
              <a:schemeClr val="bg1"/>
            </a:solidFill>
            <a:latin typeface="Century Gothic" charset="0"/>
            <a:ea typeface="Century Gothic" charset="0"/>
            <a:cs typeface="Century Gothic" charset="0"/>
          </a:defRPr>
        </a:defPPr>
      </a:lstStyle>
      <a:style>
        <a:lnRef idx="1">
          <a:schemeClr val="accent1"/>
        </a:lnRef>
        <a:fillRef idx="3">
          <a:schemeClr val="accent1"/>
        </a:fillRef>
        <a:effectRef idx="2">
          <a:schemeClr val="accent1"/>
        </a:effectRef>
        <a:fontRef idx="minor">
          <a:schemeClr val="lt1"/>
        </a:fontRef>
      </a:style>
    </a:spDef>
    <a:lnDef>
      <a:spPr>
        <a:ln w="9525" cmpd="sng">
          <a:solidFill>
            <a:schemeClr val="accent5"/>
          </a:solidFill>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1400" dirty="0" err="1" smtClean="0"/>
        </a:defPPr>
      </a:lstStyle>
    </a:txDef>
  </a:objectDefaults>
  <a:extraClrSchemeLst/>
  <a:extLst>
    <a:ext uri="{05A4C25C-085E-4340-85A3-A5531E510DB2}">
      <thm15:themeFamily xmlns:thm15="http://schemas.microsoft.com/office/thememl/2012/main" name="Guavus Template 2018" id="{AF31181F-9A01-844E-A1B5-6E47C019858C}" vid="{CB0D4DA4-6FB1-8C4A-9C91-9301E227E9B7}"/>
    </a:ext>
  </a:extLst>
</a:theme>
</file>

<file path=ppt/theme/theme2.xml><?xml version="1.0" encoding="utf-8"?>
<a:theme xmlns:a="http://schemas.openxmlformats.org/drawingml/2006/main" name="Guavus_2018_16x9_Template only_v3">
  <a:themeElements>
    <a:clrScheme name="Guavus 1">
      <a:dk1>
        <a:srgbClr val="3C3E41"/>
      </a:dk1>
      <a:lt1>
        <a:srgbClr val="FFFFFF"/>
      </a:lt1>
      <a:dk2>
        <a:srgbClr val="192754"/>
      </a:dk2>
      <a:lt2>
        <a:srgbClr val="FFFFFF"/>
      </a:lt2>
      <a:accent1>
        <a:srgbClr val="F17F1F"/>
      </a:accent1>
      <a:accent2>
        <a:srgbClr val="79C843"/>
      </a:accent2>
      <a:accent3>
        <a:srgbClr val="04AACE"/>
      </a:accent3>
      <a:accent4>
        <a:srgbClr val="4DA3E3"/>
      </a:accent4>
      <a:accent5>
        <a:srgbClr val="1656BD"/>
      </a:accent5>
      <a:accent6>
        <a:srgbClr val="252A77"/>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50000">
              <a:srgbClr val="0E57C3"/>
            </a:gs>
            <a:gs pos="100000">
              <a:srgbClr val="0948A6"/>
            </a:gs>
            <a:gs pos="0">
              <a:srgbClr val="1365E0"/>
            </a:gs>
          </a:gsLst>
          <a:lin ang="5400000" scaled="0"/>
        </a:gradFill>
        <a:ln>
          <a:solidFill>
            <a:schemeClr val="accent5"/>
          </a:solidFill>
        </a:ln>
        <a:effectLst/>
      </a:spPr>
      <a:bodyPr rtlCol="0" anchor="ctr"/>
      <a:lstStyle>
        <a:defPPr algn="ctr">
          <a:defRPr sz="1200">
            <a:solidFill>
              <a:schemeClr val="bg1"/>
            </a:solidFill>
            <a:latin typeface="Century Gothic" charset="0"/>
            <a:ea typeface="Century Gothic" charset="0"/>
            <a:cs typeface="Century Gothic" charset="0"/>
          </a:defRPr>
        </a:defPPr>
      </a:lstStyle>
      <a:style>
        <a:lnRef idx="1">
          <a:schemeClr val="accent1"/>
        </a:lnRef>
        <a:fillRef idx="3">
          <a:schemeClr val="accent1"/>
        </a:fillRef>
        <a:effectRef idx="2">
          <a:schemeClr val="accent1"/>
        </a:effectRef>
        <a:fontRef idx="minor">
          <a:schemeClr val="lt1"/>
        </a:fontRef>
      </a:style>
    </a:spDef>
    <a:lnDef>
      <a:spPr>
        <a:ln w="9525" cmpd="sng">
          <a:solidFill>
            <a:schemeClr val="accent5"/>
          </a:solidFill>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1400" dirty="0" err="1" smtClean="0"/>
        </a:defPPr>
      </a:lstStyle>
    </a:txDef>
  </a:objectDefaults>
  <a:extraClrSchemeLst/>
  <a:extLst>
    <a:ext uri="{05A4C25C-085E-4340-85A3-A5531E510DB2}">
      <thm15:themeFamily xmlns:thm15="http://schemas.microsoft.com/office/thememl/2012/main" name="Guavus_Template_Final_v4" id="{552947A7-06FE-9C40-8DA7-E00328425292}" vid="{D350C622-6411-D64D-95B3-50D55A52C34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Guavus Template 2018</Template>
  <TotalTime>15334</TotalTime>
  <Words>2703</Words>
  <Application>Microsoft Macintosh PowerPoint</Application>
  <PresentationFormat>On-screen Show (16:9)</PresentationFormat>
  <Paragraphs>515</Paragraphs>
  <Slides>86</Slides>
  <Notes>22</Notes>
  <HiddenSlides>1</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86</vt:i4>
      </vt:variant>
    </vt:vector>
  </HeadingPairs>
  <TitlesOfParts>
    <vt:vector size="99" baseType="lpstr">
      <vt:lpstr>.AppleSystemUIFont</vt:lpstr>
      <vt:lpstr>Aller Light</vt:lpstr>
      <vt:lpstr>Apple Symbols</vt:lpstr>
      <vt:lpstr>Arial</vt:lpstr>
      <vt:lpstr>ArialMT</vt:lpstr>
      <vt:lpstr>Calibri</vt:lpstr>
      <vt:lpstr>Century Gothic</vt:lpstr>
      <vt:lpstr>Century Gothic Regular</vt:lpstr>
      <vt:lpstr>Helvetica Light</vt:lpstr>
      <vt:lpstr>Lucida Grande</vt:lpstr>
      <vt:lpstr>Wingdings</vt:lpstr>
      <vt:lpstr>Guavus Template 2018</vt:lpstr>
      <vt:lpstr>Guavus_2018_16x9_Template only_v3</vt:lpstr>
      <vt:lpstr>Data Processing</vt:lpstr>
      <vt:lpstr>Coverage</vt:lpstr>
      <vt:lpstr>Introduction to CDAP</vt:lpstr>
      <vt:lpstr>Sample Pipeline Example: Screenshot</vt:lpstr>
      <vt:lpstr>Anatomy of Big Data Applications</vt:lpstr>
      <vt:lpstr>Architecture - CDAP Components</vt:lpstr>
      <vt:lpstr>Building Stock Selection Pipeline: High Level</vt:lpstr>
      <vt:lpstr>   Architecture</vt:lpstr>
      <vt:lpstr>   Architecture</vt:lpstr>
      <vt:lpstr>   Architecture</vt:lpstr>
      <vt:lpstr>CDAP Modes and Components</vt:lpstr>
      <vt:lpstr>CDAP Programming Interfaces</vt:lpstr>
      <vt:lpstr>CDAP Abstractions</vt:lpstr>
      <vt:lpstr>QuickStart with Hub (Marketplace)</vt:lpstr>
      <vt:lpstr>CDAP Applications</vt:lpstr>
      <vt:lpstr>Streams</vt:lpstr>
      <vt:lpstr>DataSets</vt:lpstr>
      <vt:lpstr>Table</vt:lpstr>
      <vt:lpstr>FileSets</vt:lpstr>
      <vt:lpstr>Views</vt:lpstr>
      <vt:lpstr>Application Abstractions (Building Blocks)</vt:lpstr>
      <vt:lpstr>Streaming: Flows and Flowlets</vt:lpstr>
      <vt:lpstr>Batch: Application</vt:lpstr>
      <vt:lpstr>Workflow (1)</vt:lpstr>
      <vt:lpstr>Workflow (2)</vt:lpstr>
      <vt:lpstr>CDAP UI Tools</vt:lpstr>
      <vt:lpstr>Data Preparation</vt:lpstr>
      <vt:lpstr>Data Prep Concepts</vt:lpstr>
      <vt:lpstr>Namespaces</vt:lpstr>
      <vt:lpstr>Hands-on : Creating Namespace in distributed setup (for multi-sharing)</vt:lpstr>
      <vt:lpstr>Creating a Namespace</vt:lpstr>
      <vt:lpstr>Exercise: Data Preparation</vt:lpstr>
      <vt:lpstr>Data Pipelines</vt:lpstr>
      <vt:lpstr>Stages And Plugins</vt:lpstr>
      <vt:lpstr>Demo: Build A Simple Pipeline</vt:lpstr>
      <vt:lpstr>Actions</vt:lpstr>
      <vt:lpstr>Post-Run Action</vt:lpstr>
      <vt:lpstr>Trigger</vt:lpstr>
      <vt:lpstr>Compute Profile</vt:lpstr>
      <vt:lpstr>Preferences</vt:lpstr>
      <vt:lpstr>Preferences vs Runtime Arguments</vt:lpstr>
      <vt:lpstr>Runtime Arguments</vt:lpstr>
      <vt:lpstr>Runtime Arguments</vt:lpstr>
      <vt:lpstr>Runtime Arguments</vt:lpstr>
      <vt:lpstr>Engine Config</vt:lpstr>
      <vt:lpstr>Schedule</vt:lpstr>
      <vt:lpstr>Deploy Pipeline</vt:lpstr>
      <vt:lpstr>Plugins</vt:lpstr>
      <vt:lpstr>Custom Plugin Development</vt:lpstr>
      <vt:lpstr>Custom Plugin Development Steps</vt:lpstr>
      <vt:lpstr>1. Get Started: Maven Archetype</vt:lpstr>
      <vt:lpstr>2. Annotations &amp; Plugin Config</vt:lpstr>
      <vt:lpstr>3. Implementation</vt:lpstr>
      <vt:lpstr>4. Plugin Presentation</vt:lpstr>
      <vt:lpstr>5. Test Framework for Plugins</vt:lpstr>
      <vt:lpstr>6. Plugin Packaging</vt:lpstr>
      <vt:lpstr>7. Plugin Deployment</vt:lpstr>
      <vt:lpstr>CDAP Test Framework</vt:lpstr>
      <vt:lpstr>Debugging</vt:lpstr>
      <vt:lpstr>Logging</vt:lpstr>
      <vt:lpstr>Logs and Metrics</vt:lpstr>
      <vt:lpstr>Logging</vt:lpstr>
      <vt:lpstr>Metrics</vt:lpstr>
      <vt:lpstr>Metadata and Lineage</vt:lpstr>
      <vt:lpstr>Other Concepts</vt:lpstr>
      <vt:lpstr>Guavus Custom CDAP Plugins</vt:lpstr>
      <vt:lpstr>Guavus CDAP Plugins: List</vt:lpstr>
      <vt:lpstr>Guavus KafkaSource</vt:lpstr>
      <vt:lpstr>PowerPoint Presentation</vt:lpstr>
      <vt:lpstr>Sample-App Flow</vt:lpstr>
      <vt:lpstr>SampleApp: Processing(1)</vt:lpstr>
      <vt:lpstr>SampleApp: Processing(2)</vt:lpstr>
      <vt:lpstr>Step 1: Processing</vt:lpstr>
      <vt:lpstr>Step 1: Processing</vt:lpstr>
      <vt:lpstr>Step 2: Projection plugin </vt:lpstr>
      <vt:lpstr>Step 3: Wrangler Plugin</vt:lpstr>
      <vt:lpstr>Step 4: Guavus Record Enricher Plugin </vt:lpstr>
      <vt:lpstr>IB Framework</vt:lpstr>
      <vt:lpstr>Installing EditService(IB Framework) and Publishing IB</vt:lpstr>
      <vt:lpstr>1. Run Playbook</vt:lpstr>
      <vt:lpstr>2. Verify Installation</vt:lpstr>
      <vt:lpstr>3. Create New IB</vt:lpstr>
      <vt:lpstr>4. Edit IB (for a specific version)</vt:lpstr>
      <vt:lpstr>IB Publishing</vt:lpstr>
      <vt:lpstr>5. Publish API’s</vt:lpstr>
      <vt:lpstr>Useful 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Processing</dc:title>
  <dc:creator>Mahtab Singh</dc:creator>
  <cp:lastModifiedBy>Mahtab Singh</cp:lastModifiedBy>
  <cp:revision>80</cp:revision>
  <dcterms:created xsi:type="dcterms:W3CDTF">2018-08-16T03:00:42Z</dcterms:created>
  <dcterms:modified xsi:type="dcterms:W3CDTF">2018-10-09T15:46:53Z</dcterms:modified>
</cp:coreProperties>
</file>